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3" r:id="rId5"/>
    <p:sldMasterId id="2147483710" r:id="rId6"/>
    <p:sldMasterId id="2147483727" r:id="rId7"/>
  </p:sldMasterIdLst>
  <p:notesMasterIdLst>
    <p:notesMasterId r:id="rId9"/>
  </p:notesMasterIdLst>
  <p:handoutMasterIdLst>
    <p:handoutMasterId r:id="rId10"/>
  </p:handoutMasterIdLst>
  <p:sldIdLst>
    <p:sldId id="263" r:id="rId8"/>
  </p:sldIdLst>
  <p:sldSz cx="30240288" cy="4280376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A2A"/>
    <a:srgbClr val="FFC049"/>
    <a:srgbClr val="2C95B5"/>
    <a:srgbClr val="ACABAB"/>
    <a:srgbClr val="4DA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3" d="100"/>
          <a:sy n="13" d="100"/>
        </p:scale>
        <p:origin x="2012" y="116"/>
      </p:cViewPr>
      <p:guideLst>
        <p:guide orient="horz" pos="13482"/>
        <p:guide pos="95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C5BEB4-C641-424D-B213-F5D21352C24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BD5891-971A-4939-BC92-52F41ED7288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9116C05-FDD4-4374-B9CF-285FD51B29CB}" type="datetimeFigureOut">
              <a:rPr lang="en-US" smtClean="0"/>
              <a:t>6/6/2023</a:t>
            </a:fld>
            <a:endParaRPr lang="en-US"/>
          </a:p>
        </p:txBody>
      </p:sp>
      <p:sp>
        <p:nvSpPr>
          <p:cNvPr id="4" name="Footer Placeholder 3">
            <a:extLst>
              <a:ext uri="{FF2B5EF4-FFF2-40B4-BE49-F238E27FC236}">
                <a16:creationId xmlns:a16="http://schemas.microsoft.com/office/drawing/2014/main" id="{A20D60B9-9656-411A-9124-937D5F56C68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2CF8A4-A8F1-4A9E-961A-EE02867E20E9}"/>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F44C03A-F02F-47E5-A96D-AC1DC3826C05}" type="slidenum">
              <a:rPr lang="en-US" smtClean="0"/>
              <a:t>‹#›</a:t>
            </a:fld>
            <a:endParaRPr lang="en-US"/>
          </a:p>
        </p:txBody>
      </p:sp>
    </p:spTree>
    <p:extLst>
      <p:ext uri="{BB962C8B-B14F-4D97-AF65-F5344CB8AC3E}">
        <p14:creationId xmlns:p14="http://schemas.microsoft.com/office/powerpoint/2010/main" val="623420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DF3BA0-1DB5-409F-8D43-3B570E082B51}" type="datetimeFigureOut">
              <a:rPr lang="en-US" smtClean="0"/>
              <a:t>6/6/2023</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5A693C-929D-48ED-A718-32775782E318}" type="slidenum">
              <a:rPr lang="en-US" smtClean="0"/>
              <a:t>‹#›</a:t>
            </a:fld>
            <a:endParaRPr lang="en-US"/>
          </a:p>
        </p:txBody>
      </p:sp>
    </p:spTree>
    <p:extLst>
      <p:ext uri="{BB962C8B-B14F-4D97-AF65-F5344CB8AC3E}">
        <p14:creationId xmlns:p14="http://schemas.microsoft.com/office/powerpoint/2010/main" val="3764420577"/>
      </p:ext>
    </p:extLst>
  </p:cSld>
  <p:clrMap bg1="lt1" tx1="dk1" bg2="lt2" tx2="dk2" accent1="accent1" accent2="accent2" accent3="accent3" accent4="accent4" accent5="accent5" accent6="accent6" hlink="hlink" folHlink="folHlink"/>
  <p:hf sldNum="0" hdr="0" ftr="0" dt="0"/>
  <p:notesStyle>
    <a:lvl1pPr marL="0" algn="l" defTabSz="3506084" rtl="0" eaLnBrk="1" latinLnBrk="0" hangingPunct="1">
      <a:defRPr sz="4601" kern="1200">
        <a:solidFill>
          <a:schemeClr val="tx1"/>
        </a:solidFill>
        <a:latin typeface="+mn-lt"/>
        <a:ea typeface="+mn-ea"/>
        <a:cs typeface="+mn-cs"/>
      </a:defRPr>
    </a:lvl1pPr>
    <a:lvl2pPr marL="1753042" algn="l" defTabSz="3506084" rtl="0" eaLnBrk="1" latinLnBrk="0" hangingPunct="1">
      <a:defRPr sz="4601" kern="1200">
        <a:solidFill>
          <a:schemeClr val="tx1"/>
        </a:solidFill>
        <a:latin typeface="+mn-lt"/>
        <a:ea typeface="+mn-ea"/>
        <a:cs typeface="+mn-cs"/>
      </a:defRPr>
    </a:lvl2pPr>
    <a:lvl3pPr marL="3506084" algn="l" defTabSz="3506084" rtl="0" eaLnBrk="1" latinLnBrk="0" hangingPunct="1">
      <a:defRPr sz="4601" kern="1200">
        <a:solidFill>
          <a:schemeClr val="tx1"/>
        </a:solidFill>
        <a:latin typeface="+mn-lt"/>
        <a:ea typeface="+mn-ea"/>
        <a:cs typeface="+mn-cs"/>
      </a:defRPr>
    </a:lvl3pPr>
    <a:lvl4pPr marL="5259126" algn="l" defTabSz="3506084" rtl="0" eaLnBrk="1" latinLnBrk="0" hangingPunct="1">
      <a:defRPr sz="4601" kern="1200">
        <a:solidFill>
          <a:schemeClr val="tx1"/>
        </a:solidFill>
        <a:latin typeface="+mn-lt"/>
        <a:ea typeface="+mn-ea"/>
        <a:cs typeface="+mn-cs"/>
      </a:defRPr>
    </a:lvl4pPr>
    <a:lvl5pPr marL="7012168" algn="l" defTabSz="3506084" rtl="0" eaLnBrk="1" latinLnBrk="0" hangingPunct="1">
      <a:defRPr sz="4601" kern="1200">
        <a:solidFill>
          <a:schemeClr val="tx1"/>
        </a:solidFill>
        <a:latin typeface="+mn-lt"/>
        <a:ea typeface="+mn-ea"/>
        <a:cs typeface="+mn-cs"/>
      </a:defRPr>
    </a:lvl5pPr>
    <a:lvl6pPr marL="8765210" algn="l" defTabSz="3506084" rtl="0" eaLnBrk="1" latinLnBrk="0" hangingPunct="1">
      <a:defRPr sz="4601" kern="1200">
        <a:solidFill>
          <a:schemeClr val="tx1"/>
        </a:solidFill>
        <a:latin typeface="+mn-lt"/>
        <a:ea typeface="+mn-ea"/>
        <a:cs typeface="+mn-cs"/>
      </a:defRPr>
    </a:lvl6pPr>
    <a:lvl7pPr marL="10518252" algn="l" defTabSz="3506084" rtl="0" eaLnBrk="1" latinLnBrk="0" hangingPunct="1">
      <a:defRPr sz="4601" kern="1200">
        <a:solidFill>
          <a:schemeClr val="tx1"/>
        </a:solidFill>
        <a:latin typeface="+mn-lt"/>
        <a:ea typeface="+mn-ea"/>
        <a:cs typeface="+mn-cs"/>
      </a:defRPr>
    </a:lvl7pPr>
    <a:lvl8pPr marL="12271294" algn="l" defTabSz="3506084" rtl="0" eaLnBrk="1" latinLnBrk="0" hangingPunct="1">
      <a:defRPr sz="4601" kern="1200">
        <a:solidFill>
          <a:schemeClr val="tx1"/>
        </a:solidFill>
        <a:latin typeface="+mn-lt"/>
        <a:ea typeface="+mn-ea"/>
        <a:cs typeface="+mn-cs"/>
      </a:defRPr>
    </a:lvl8pPr>
    <a:lvl9pPr marL="14024336" algn="l" defTabSz="3506084" rtl="0" eaLnBrk="1" latinLnBrk="0" hangingPunct="1">
      <a:defRPr sz="46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6082246"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49" name="Content Placeholder 2">
            <a:extLst>
              <a:ext uri="{FF2B5EF4-FFF2-40B4-BE49-F238E27FC236}">
                <a16:creationId xmlns:a16="http://schemas.microsoft.com/office/drawing/2014/main" id="{8F87ED80-18B5-45B4-9755-071AE62B46D9}"/>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0" name="Content Placeholder 2">
            <a:extLst>
              <a:ext uri="{FF2B5EF4-FFF2-40B4-BE49-F238E27FC236}">
                <a16:creationId xmlns:a16="http://schemas.microsoft.com/office/drawing/2014/main" id="{B441E520-6689-403E-A1C8-1E35A835BB63}"/>
              </a:ext>
            </a:extLst>
          </p:cNvPr>
          <p:cNvSpPr>
            <a:spLocks noGrp="1"/>
          </p:cNvSpPr>
          <p:nvPr>
            <p:ph idx="12"/>
          </p:nvPr>
        </p:nvSpPr>
        <p:spPr>
          <a:xfrm>
            <a:off x="15912848"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67" name="Picture Placeholder 66">
            <a:extLst>
              <a:ext uri="{FF2B5EF4-FFF2-40B4-BE49-F238E27FC236}">
                <a16:creationId xmlns:a16="http://schemas.microsoft.com/office/drawing/2014/main" id="{A4133005-AE44-4E45-BAE7-886D6FC6363C}"/>
              </a:ext>
            </a:extLst>
          </p:cNvPr>
          <p:cNvSpPr>
            <a:spLocks noGrp="1"/>
          </p:cNvSpPr>
          <p:nvPr>
            <p:ph type="pic" sz="quarter" idx="13"/>
          </p:nvPr>
        </p:nvSpPr>
        <p:spPr>
          <a:xfrm>
            <a:off x="-376274" y="0"/>
            <a:ext cx="30616562" cy="7494139"/>
          </a:xfrm>
          <a:custGeom>
            <a:avLst/>
            <a:gdLst>
              <a:gd name="connsiteX0" fmla="*/ 0 w 30616562"/>
              <a:gd name="connsiteY0" fmla="*/ 0 h 7494139"/>
              <a:gd name="connsiteX1" fmla="*/ 17884426 w 30616562"/>
              <a:gd name="connsiteY1" fmla="*/ 0 h 7494139"/>
              <a:gd name="connsiteX2" fmla="*/ 18024742 w 30616562"/>
              <a:gd name="connsiteY2" fmla="*/ 51853 h 7494139"/>
              <a:gd name="connsiteX3" fmla="*/ 20255778 w 30616562"/>
              <a:gd name="connsiteY3" fmla="*/ 821576 h 7494139"/>
              <a:gd name="connsiteX4" fmla="*/ 30560246 w 30616562"/>
              <a:gd name="connsiteY4" fmla="*/ 2103309 h 7494139"/>
              <a:gd name="connsiteX5" fmla="*/ 30616562 w 30616562"/>
              <a:gd name="connsiteY5" fmla="*/ 2097147 h 7494139"/>
              <a:gd name="connsiteX6" fmla="*/ 30616562 w 30616562"/>
              <a:gd name="connsiteY6" fmla="*/ 7411765 h 7494139"/>
              <a:gd name="connsiteX7" fmla="*/ 29933202 w 30616562"/>
              <a:gd name="connsiteY7" fmla="*/ 7463539 h 7494139"/>
              <a:gd name="connsiteX8" fmla="*/ 19321078 w 30616562"/>
              <a:gd name="connsiteY8" fmla="*/ 5655683 h 7494139"/>
              <a:gd name="connsiteX9" fmla="*/ 0 w 30616562"/>
              <a:gd name="connsiteY9" fmla="*/ 466607 h 74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6562" h="7494139">
                <a:moveTo>
                  <a:pt x="0" y="0"/>
                </a:moveTo>
                <a:lnTo>
                  <a:pt x="17884426" y="0"/>
                </a:lnTo>
                <a:lnTo>
                  <a:pt x="18024742" y="51853"/>
                </a:lnTo>
                <a:cubicBezTo>
                  <a:pt x="18716138" y="304659"/>
                  <a:pt x="19453222" y="562610"/>
                  <a:pt x="20255778" y="821576"/>
                </a:cubicBezTo>
                <a:cubicBezTo>
                  <a:pt x="24873398" y="2259579"/>
                  <a:pt x="28219106" y="2339985"/>
                  <a:pt x="30560246" y="2103309"/>
                </a:cubicBezTo>
                <a:lnTo>
                  <a:pt x="30616562" y="2097147"/>
                </a:lnTo>
                <a:lnTo>
                  <a:pt x="30616562" y="7411765"/>
                </a:lnTo>
                <a:lnTo>
                  <a:pt x="29933202" y="7463539"/>
                </a:lnTo>
                <a:cubicBezTo>
                  <a:pt x="27340270" y="7605715"/>
                  <a:pt x="23867362" y="7293285"/>
                  <a:pt x="19321078" y="5655683"/>
                </a:cubicBezTo>
                <a:cubicBezTo>
                  <a:pt x="11946264" y="2903181"/>
                  <a:pt x="9384681" y="236964"/>
                  <a:pt x="0" y="466607"/>
                </a:cubicBezTo>
                <a:close/>
              </a:path>
            </a:pathLst>
          </a:custGeom>
          <a:solidFill>
            <a:schemeClr val="accent4"/>
          </a:solidFill>
        </p:spPr>
        <p:txBody>
          <a:bodyPr wrap="square">
            <a:noAutofit/>
          </a:bodyPr>
          <a:lstStyle/>
          <a:p>
            <a:endParaRPr lang="en-US"/>
          </a:p>
        </p:txBody>
      </p:sp>
    </p:spTree>
    <p:extLst>
      <p:ext uri="{BB962C8B-B14F-4D97-AF65-F5344CB8AC3E}">
        <p14:creationId xmlns:p14="http://schemas.microsoft.com/office/powerpoint/2010/main" val="253919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Subtitle + text + 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15120145" y="9957823"/>
            <a:ext cx="13037188"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284191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 title + subtitle + tex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2082959" y="9957823"/>
            <a:ext cx="13037185"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6013592"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320850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 2 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2">
            <a:extLst>
              <a:ext uri="{FF2B5EF4-FFF2-40B4-BE49-F238E27FC236}">
                <a16:creationId xmlns:a16="http://schemas.microsoft.com/office/drawing/2014/main" id="{E16594FC-3695-45E2-BDE8-1C0E2E5BC9DC}"/>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30493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4E4C6DF4-9837-4A8A-8D1A-897DEC8341A8}"/>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315067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 3 x Text">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M">
            <a:extLst>
              <a:ext uri="{FF2B5EF4-FFF2-40B4-BE49-F238E27FC236}">
                <a16:creationId xmlns:a16="http://schemas.microsoft.com/office/drawing/2014/main" id="{E16594FC-3695-45E2-BDE8-1C0E2E5BC9DC}"/>
              </a:ext>
            </a:extLst>
          </p:cNvPr>
          <p:cNvSpPr>
            <a:spLocks noGrp="1"/>
          </p:cNvSpPr>
          <p:nvPr>
            <p:ph idx="10"/>
          </p:nvPr>
        </p:nvSpPr>
        <p:spPr>
          <a:xfrm>
            <a:off x="10910883"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8A9EF3E9-B399-41D7-AB0A-EF033D691F0F}"/>
              </a:ext>
            </a:extLst>
          </p:cNvPr>
          <p:cNvSpPr>
            <a:spLocks noGrp="1"/>
          </p:cNvSpPr>
          <p:nvPr>
            <p:ph idx="11"/>
          </p:nvPr>
        </p:nvSpPr>
        <p:spPr>
          <a:xfrm>
            <a:off x="19742751"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216173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3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M">
            <a:extLst>
              <a:ext uri="{FF2B5EF4-FFF2-40B4-BE49-F238E27FC236}">
                <a16:creationId xmlns:a16="http://schemas.microsoft.com/office/drawing/2014/main" id="{4E4C6DF4-9837-4A8A-8D1A-897DEC8341A8}"/>
              </a:ext>
            </a:extLst>
          </p:cNvPr>
          <p:cNvSpPr>
            <a:spLocks noGrp="1"/>
          </p:cNvSpPr>
          <p:nvPr>
            <p:ph idx="10"/>
          </p:nvPr>
        </p:nvSpPr>
        <p:spPr>
          <a:xfrm>
            <a:off x="10921442"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Content Placeholder R">
            <a:extLst>
              <a:ext uri="{FF2B5EF4-FFF2-40B4-BE49-F238E27FC236}">
                <a16:creationId xmlns:a16="http://schemas.microsoft.com/office/drawing/2014/main" id="{07A8CE8B-7713-44EB-A289-FBB56D615D04}"/>
              </a:ext>
            </a:extLst>
          </p:cNvPr>
          <p:cNvSpPr>
            <a:spLocks noGrp="1"/>
          </p:cNvSpPr>
          <p:nvPr>
            <p:ph idx="11"/>
          </p:nvPr>
        </p:nvSpPr>
        <p:spPr>
          <a:xfrm>
            <a:off x="19763866"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389579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4B3778-4CEC-4A2B-BA65-D7C1F1F7BF02}"/>
              </a:ext>
            </a:extLst>
          </p:cNvPr>
          <p:cNvSpPr>
            <a:spLocks noGrp="1"/>
          </p:cNvSpPr>
          <p:nvPr>
            <p:ph type="pic" sz="quarter" idx="10"/>
          </p:nvPr>
        </p:nvSpPr>
        <p:spPr>
          <a:xfrm>
            <a:off x="0" y="0"/>
            <a:ext cx="30240288" cy="42803763"/>
          </a:xfrm>
          <a:prstGeom prst="rect">
            <a:avLst/>
          </a:prstGeom>
          <a:solidFill>
            <a:schemeClr val="bg2"/>
          </a:solidFill>
        </p:spPr>
        <p:txBody>
          <a:bodyPr tIns="1008000" anchor="ctr" anchorCtr="0"/>
          <a:lstStyle>
            <a:lvl1pPr algn="ctr">
              <a:buFontTx/>
              <a:buNone/>
              <a:defRPr sz="4961"/>
            </a:lvl1pPr>
          </a:lstStyle>
          <a:p>
            <a:endParaRPr lang="nl-BE"/>
          </a:p>
        </p:txBody>
      </p:sp>
      <p:sp>
        <p:nvSpPr>
          <p:cNvPr id="2" name="Title 1">
            <a:extLst>
              <a:ext uri="{FF2B5EF4-FFF2-40B4-BE49-F238E27FC236}">
                <a16:creationId xmlns:a16="http://schemas.microsoft.com/office/drawing/2014/main" id="{D4D8C090-0E22-4388-BEC7-0607B88965F5}"/>
              </a:ext>
            </a:extLst>
          </p:cNvPr>
          <p:cNvSpPr>
            <a:spLocks noGrp="1"/>
          </p:cNvSpPr>
          <p:nvPr>
            <p:ph type="ctrTitle" hasCustomPrompt="1"/>
          </p:nvPr>
        </p:nvSpPr>
        <p:spPr>
          <a:xfrm>
            <a:off x="2082961" y="2754504"/>
            <a:ext cx="26086351" cy="11156722"/>
          </a:xfrm>
          <a:prstGeom prst="rect">
            <a:avLst/>
          </a:prstGeom>
          <a:noFill/>
        </p:spPr>
        <p:txBody>
          <a:bodyPr tIns="36000" rIns="0" bIns="36000" anchor="b">
            <a:noAutofit/>
          </a:bodyPr>
          <a:lstStyle>
            <a:lvl1pPr algn="l">
              <a:lnSpc>
                <a:spcPct val="80000"/>
              </a:lnSpc>
              <a:defRPr sz="11905" b="1" cap="all" baseline="0">
                <a:solidFill>
                  <a:schemeClr val="bg1"/>
                </a:solidFill>
              </a:defRPr>
            </a:lvl1pPr>
          </a:lstStyle>
          <a:p>
            <a:r>
              <a:rPr lang="en-GB" noProof="0"/>
              <a:t>CLICK TO EDIT MASTER TITLE STYLE</a:t>
            </a:r>
          </a:p>
        </p:txBody>
      </p:sp>
      <p:sp>
        <p:nvSpPr>
          <p:cNvPr id="4" name="Online Image Placeholder 3">
            <a:extLst>
              <a:ext uri="{FF2B5EF4-FFF2-40B4-BE49-F238E27FC236}">
                <a16:creationId xmlns:a16="http://schemas.microsoft.com/office/drawing/2014/main" id="{A9900FAC-E87D-4DA5-ABD3-1D4DB24ED629}"/>
              </a:ext>
            </a:extLst>
          </p:cNvPr>
          <p:cNvSpPr>
            <a:spLocks noGrp="1" noChangeAspect="1"/>
          </p:cNvSpPr>
          <p:nvPr>
            <p:ph type="clipArt" sz="quarter" idx="11" hasCustomPrompt="1"/>
          </p:nvPr>
        </p:nvSpPr>
        <p:spPr>
          <a:xfrm>
            <a:off x="25004482" y="38422275"/>
            <a:ext cx="5235806" cy="438148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buNone/>
              <a:defRPr sz="1984"/>
            </a:lvl1pPr>
          </a:lstStyle>
          <a:p>
            <a:r>
              <a:rPr lang="nl-BE" dirty="0"/>
              <a:t> </a:t>
            </a:r>
          </a:p>
        </p:txBody>
      </p:sp>
      <p:sp>
        <p:nvSpPr>
          <p:cNvPr id="7" name="TextBox 6">
            <a:extLst>
              <a:ext uri="{FF2B5EF4-FFF2-40B4-BE49-F238E27FC236}">
                <a16:creationId xmlns:a16="http://schemas.microsoft.com/office/drawing/2014/main" id="{5333E179-EA1F-CD40-91CE-2F6570C590D9}"/>
              </a:ext>
            </a:extLst>
          </p:cNvPr>
          <p:cNvSpPr txBox="1"/>
          <p:nvPr userDrawn="1"/>
        </p:nvSpPr>
        <p:spPr>
          <a:xfrm>
            <a:off x="669691" y="41059541"/>
            <a:ext cx="22221016" cy="1727823"/>
          </a:xfrm>
          <a:prstGeom prst="rect">
            <a:avLst/>
          </a:prstGeom>
          <a:noFill/>
        </p:spPr>
        <p:txBody>
          <a:bodyPr wrap="none" lIns="0" tIns="89292" rIns="178584" bIns="89292" rtlCol="0" anchor="b" anchorCtr="0">
            <a:noAutofit/>
          </a:bodyPr>
          <a:lstStyle/>
          <a:p>
            <a:pPr marL="0" marR="0" lvl="0" indent="0" algn="l"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bg1"/>
                </a:solidFill>
                <a:latin typeface="Arial" panose="020B0604020202020204" pitchFamily="34" charset="0"/>
                <a:cs typeface="Arial" panose="020B0604020202020204" pitchFamily="34" charset="0"/>
              </a:rPr>
              <a:t>©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and its group of companies 2022. All rights reserved. ® ™ Trademarks of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U.S.A. Certain statements, product </a:t>
            </a:r>
            <a:r>
              <a:rPr lang="en-GB" sz="2232" b="0" i="0" u="none" strike="noStrike" baseline="30000" dirty="0" err="1">
                <a:solidFill>
                  <a:schemeClr val="bg1"/>
                </a:solidFill>
                <a:latin typeface="Arial" panose="020B0604020202020204" pitchFamily="34" charset="0"/>
                <a:cs typeface="Arial" panose="020B0604020202020204" pitchFamily="34" charset="0"/>
              </a:rPr>
              <a:t>labeling</a:t>
            </a:r>
            <a:r>
              <a:rPr lang="en-GB" sz="2232" b="0" i="0" u="none" strike="noStrike" baseline="30000" dirty="0">
                <a:solidFill>
                  <a:schemeClr val="bg1"/>
                </a:solidFill>
                <a:latin typeface="Arial" panose="020B0604020202020204" pitchFamily="34" charset="0"/>
                <a:cs typeface="Arial" panose="020B0604020202020204" pitchFamily="34" charset="0"/>
              </a:rPr>
              <a:t> and claims may differ by geography or as required by government requirements.</a:t>
            </a:r>
          </a:p>
        </p:txBody>
      </p:sp>
    </p:spTree>
    <p:extLst>
      <p:ext uri="{BB962C8B-B14F-4D97-AF65-F5344CB8AC3E}">
        <p14:creationId xmlns:p14="http://schemas.microsoft.com/office/powerpoint/2010/main" val="7404854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6082246"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49" name="Content Placeholder 2">
            <a:extLst>
              <a:ext uri="{FF2B5EF4-FFF2-40B4-BE49-F238E27FC236}">
                <a16:creationId xmlns:a16="http://schemas.microsoft.com/office/drawing/2014/main" id="{8F87ED80-18B5-45B4-9755-071AE62B46D9}"/>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0" name="Content Placeholder 2">
            <a:extLst>
              <a:ext uri="{FF2B5EF4-FFF2-40B4-BE49-F238E27FC236}">
                <a16:creationId xmlns:a16="http://schemas.microsoft.com/office/drawing/2014/main" id="{B441E520-6689-403E-A1C8-1E35A835BB63}"/>
              </a:ext>
            </a:extLst>
          </p:cNvPr>
          <p:cNvSpPr>
            <a:spLocks noGrp="1"/>
          </p:cNvSpPr>
          <p:nvPr>
            <p:ph idx="12"/>
          </p:nvPr>
        </p:nvSpPr>
        <p:spPr>
          <a:xfrm>
            <a:off x="15912848"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8" name="Picture Placeholder 7">
            <a:extLst>
              <a:ext uri="{FF2B5EF4-FFF2-40B4-BE49-F238E27FC236}">
                <a16:creationId xmlns:a16="http://schemas.microsoft.com/office/drawing/2014/main" id="{A50C0161-8D16-43F0-B9D6-3BD572E702B4}"/>
              </a:ext>
            </a:extLst>
          </p:cNvPr>
          <p:cNvSpPr>
            <a:spLocks noGrp="1"/>
          </p:cNvSpPr>
          <p:nvPr>
            <p:ph type="pic" sz="quarter" idx="13"/>
          </p:nvPr>
        </p:nvSpPr>
        <p:spPr>
          <a:xfrm>
            <a:off x="-376274" y="0"/>
            <a:ext cx="30616562" cy="7494139"/>
          </a:xfrm>
          <a:custGeom>
            <a:avLst/>
            <a:gdLst>
              <a:gd name="connsiteX0" fmla="*/ 0 w 30616562"/>
              <a:gd name="connsiteY0" fmla="*/ 0 h 7494139"/>
              <a:gd name="connsiteX1" fmla="*/ 17884426 w 30616562"/>
              <a:gd name="connsiteY1" fmla="*/ 0 h 7494139"/>
              <a:gd name="connsiteX2" fmla="*/ 18024742 w 30616562"/>
              <a:gd name="connsiteY2" fmla="*/ 51853 h 7494139"/>
              <a:gd name="connsiteX3" fmla="*/ 20255778 w 30616562"/>
              <a:gd name="connsiteY3" fmla="*/ 821576 h 7494139"/>
              <a:gd name="connsiteX4" fmla="*/ 30560246 w 30616562"/>
              <a:gd name="connsiteY4" fmla="*/ 2103309 h 7494139"/>
              <a:gd name="connsiteX5" fmla="*/ 30616562 w 30616562"/>
              <a:gd name="connsiteY5" fmla="*/ 2097147 h 7494139"/>
              <a:gd name="connsiteX6" fmla="*/ 30616562 w 30616562"/>
              <a:gd name="connsiteY6" fmla="*/ 7411765 h 7494139"/>
              <a:gd name="connsiteX7" fmla="*/ 29933202 w 30616562"/>
              <a:gd name="connsiteY7" fmla="*/ 7463539 h 7494139"/>
              <a:gd name="connsiteX8" fmla="*/ 19321078 w 30616562"/>
              <a:gd name="connsiteY8" fmla="*/ 5655683 h 7494139"/>
              <a:gd name="connsiteX9" fmla="*/ 0 w 30616562"/>
              <a:gd name="connsiteY9" fmla="*/ 466607 h 74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6562" h="7494139">
                <a:moveTo>
                  <a:pt x="0" y="0"/>
                </a:moveTo>
                <a:lnTo>
                  <a:pt x="17884426" y="0"/>
                </a:lnTo>
                <a:lnTo>
                  <a:pt x="18024742" y="51853"/>
                </a:lnTo>
                <a:cubicBezTo>
                  <a:pt x="18716138" y="304659"/>
                  <a:pt x="19453222" y="562610"/>
                  <a:pt x="20255778" y="821576"/>
                </a:cubicBezTo>
                <a:cubicBezTo>
                  <a:pt x="24873398" y="2259579"/>
                  <a:pt x="28219106" y="2339985"/>
                  <a:pt x="30560246" y="2103309"/>
                </a:cubicBezTo>
                <a:lnTo>
                  <a:pt x="30616562" y="2097147"/>
                </a:lnTo>
                <a:lnTo>
                  <a:pt x="30616562" y="7411765"/>
                </a:lnTo>
                <a:lnTo>
                  <a:pt x="29933202" y="7463539"/>
                </a:lnTo>
                <a:cubicBezTo>
                  <a:pt x="27340270" y="7605715"/>
                  <a:pt x="23867362" y="7293285"/>
                  <a:pt x="19321078" y="5655683"/>
                </a:cubicBezTo>
                <a:cubicBezTo>
                  <a:pt x="11946264" y="2903181"/>
                  <a:pt x="9384681" y="236964"/>
                  <a:pt x="0" y="466607"/>
                </a:cubicBezTo>
                <a:close/>
              </a:path>
            </a:pathLst>
          </a:custGeom>
          <a:solidFill>
            <a:schemeClr val="accent4"/>
          </a:solidFill>
        </p:spPr>
        <p:txBody>
          <a:bodyPr wrap="square">
            <a:noAutofit/>
          </a:bodyPr>
          <a:lstStyle/>
          <a:p>
            <a:endParaRPr lang="en-US"/>
          </a:p>
        </p:txBody>
      </p:sp>
    </p:spTree>
    <p:extLst>
      <p:ext uri="{BB962C8B-B14F-4D97-AF65-F5344CB8AC3E}">
        <p14:creationId xmlns:p14="http://schemas.microsoft.com/office/powerpoint/2010/main" val="1462445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2951907"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258248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Tree>
    <p:extLst>
      <p:ext uri="{BB962C8B-B14F-4D97-AF65-F5344CB8AC3E}">
        <p14:creationId xmlns:p14="http://schemas.microsoft.com/office/powerpoint/2010/main" val="3499227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2951907"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3267738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0A2E622B-29FC-44EA-ABD2-F08A2F3CBCAF}"/>
              </a:ext>
            </a:extLst>
          </p:cNvPr>
          <p:cNvSpPr>
            <a:spLocks noGrp="1"/>
          </p:cNvSpPr>
          <p:nvPr>
            <p:ph type="chart" sz="quarter" idx="11"/>
          </p:nvPr>
        </p:nvSpPr>
        <p:spPr>
          <a:xfrm>
            <a:off x="2086897" y="9953392"/>
            <a:ext cx="22944030"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3529463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Subtitle + 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E7F6F011-C959-4B42-83CC-0D78D65B7914}"/>
              </a:ext>
            </a:extLst>
          </p:cNvPr>
          <p:cNvSpPr>
            <a:spLocks noGrp="1"/>
          </p:cNvSpPr>
          <p:nvPr>
            <p:ph type="chart" sz="quarter" idx="11"/>
          </p:nvPr>
        </p:nvSpPr>
        <p:spPr>
          <a:xfrm>
            <a:off x="16013594" y="9957180"/>
            <a:ext cx="12143738"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4150566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0"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9"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7292921"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2434599593"/>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 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13793195"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3793194"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0"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23825588"/>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6013594" y="9957186"/>
            <a:ext cx="12143738" cy="2583954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525718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 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5120144"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2079020" y="9957186"/>
            <a:ext cx="12143738" cy="25839542"/>
          </a:xfrm>
          <a:prstGeom prst="rect">
            <a:avLst/>
          </a:prstGeom>
          <a:solidFill>
            <a:schemeClr val="bg2">
              <a:lumMod val="20000"/>
              <a:lumOff val="80000"/>
            </a:schemeClr>
          </a:solidFill>
        </p:spPr>
        <p:txBody>
          <a:bodyPr lIns="36000" tIns="252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994754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Subtitle + text + 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15120145" y="9957823"/>
            <a:ext cx="13037188"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239305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 title + subtitle + tex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2082959" y="9957823"/>
            <a:ext cx="13037185"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6013592"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461269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 2 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2">
            <a:extLst>
              <a:ext uri="{FF2B5EF4-FFF2-40B4-BE49-F238E27FC236}">
                <a16:creationId xmlns:a16="http://schemas.microsoft.com/office/drawing/2014/main" id="{E16594FC-3695-45E2-BDE8-1C0E2E5BC9DC}"/>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1276513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2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4E4C6DF4-9837-4A8A-8D1A-897DEC8341A8}"/>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86465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Tree>
    <p:extLst>
      <p:ext uri="{BB962C8B-B14F-4D97-AF65-F5344CB8AC3E}">
        <p14:creationId xmlns:p14="http://schemas.microsoft.com/office/powerpoint/2010/main" val="134529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 3 x Text">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M">
            <a:extLst>
              <a:ext uri="{FF2B5EF4-FFF2-40B4-BE49-F238E27FC236}">
                <a16:creationId xmlns:a16="http://schemas.microsoft.com/office/drawing/2014/main" id="{E16594FC-3695-45E2-BDE8-1C0E2E5BC9DC}"/>
              </a:ext>
            </a:extLst>
          </p:cNvPr>
          <p:cNvSpPr>
            <a:spLocks noGrp="1"/>
          </p:cNvSpPr>
          <p:nvPr>
            <p:ph idx="10"/>
          </p:nvPr>
        </p:nvSpPr>
        <p:spPr>
          <a:xfrm>
            <a:off x="10910883"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8A9EF3E9-B399-41D7-AB0A-EF033D691F0F}"/>
              </a:ext>
            </a:extLst>
          </p:cNvPr>
          <p:cNvSpPr>
            <a:spLocks noGrp="1"/>
          </p:cNvSpPr>
          <p:nvPr>
            <p:ph idx="11"/>
          </p:nvPr>
        </p:nvSpPr>
        <p:spPr>
          <a:xfrm>
            <a:off x="19742751"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629862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3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M">
            <a:extLst>
              <a:ext uri="{FF2B5EF4-FFF2-40B4-BE49-F238E27FC236}">
                <a16:creationId xmlns:a16="http://schemas.microsoft.com/office/drawing/2014/main" id="{4E4C6DF4-9837-4A8A-8D1A-897DEC8341A8}"/>
              </a:ext>
            </a:extLst>
          </p:cNvPr>
          <p:cNvSpPr>
            <a:spLocks noGrp="1"/>
          </p:cNvSpPr>
          <p:nvPr>
            <p:ph idx="10"/>
          </p:nvPr>
        </p:nvSpPr>
        <p:spPr>
          <a:xfrm>
            <a:off x="10921442"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Content Placeholder R">
            <a:extLst>
              <a:ext uri="{FF2B5EF4-FFF2-40B4-BE49-F238E27FC236}">
                <a16:creationId xmlns:a16="http://schemas.microsoft.com/office/drawing/2014/main" id="{07A8CE8B-7713-44EB-A289-FBB56D615D04}"/>
              </a:ext>
            </a:extLst>
          </p:cNvPr>
          <p:cNvSpPr>
            <a:spLocks noGrp="1"/>
          </p:cNvSpPr>
          <p:nvPr>
            <p:ph idx="11"/>
          </p:nvPr>
        </p:nvSpPr>
        <p:spPr>
          <a:xfrm>
            <a:off x="19763866"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1745102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4B3778-4CEC-4A2B-BA65-D7C1F1F7BF02}"/>
              </a:ext>
            </a:extLst>
          </p:cNvPr>
          <p:cNvSpPr>
            <a:spLocks noGrp="1"/>
          </p:cNvSpPr>
          <p:nvPr>
            <p:ph type="pic" sz="quarter" idx="10"/>
          </p:nvPr>
        </p:nvSpPr>
        <p:spPr>
          <a:xfrm>
            <a:off x="0" y="0"/>
            <a:ext cx="30240288" cy="42803763"/>
          </a:xfrm>
          <a:prstGeom prst="rect">
            <a:avLst/>
          </a:prstGeom>
          <a:solidFill>
            <a:schemeClr val="bg2"/>
          </a:solidFill>
        </p:spPr>
        <p:txBody>
          <a:bodyPr tIns="1008000" anchor="ctr" anchorCtr="0"/>
          <a:lstStyle>
            <a:lvl1pPr algn="ctr">
              <a:buFontTx/>
              <a:buNone/>
              <a:defRPr sz="4961"/>
            </a:lvl1pPr>
          </a:lstStyle>
          <a:p>
            <a:endParaRPr lang="nl-BE"/>
          </a:p>
        </p:txBody>
      </p:sp>
      <p:sp>
        <p:nvSpPr>
          <p:cNvPr id="2" name="Title 1">
            <a:extLst>
              <a:ext uri="{FF2B5EF4-FFF2-40B4-BE49-F238E27FC236}">
                <a16:creationId xmlns:a16="http://schemas.microsoft.com/office/drawing/2014/main" id="{D4D8C090-0E22-4388-BEC7-0607B88965F5}"/>
              </a:ext>
            </a:extLst>
          </p:cNvPr>
          <p:cNvSpPr>
            <a:spLocks noGrp="1"/>
          </p:cNvSpPr>
          <p:nvPr>
            <p:ph type="ctrTitle" hasCustomPrompt="1"/>
          </p:nvPr>
        </p:nvSpPr>
        <p:spPr>
          <a:xfrm>
            <a:off x="2082961" y="2754504"/>
            <a:ext cx="26086351" cy="11156722"/>
          </a:xfrm>
          <a:prstGeom prst="rect">
            <a:avLst/>
          </a:prstGeom>
          <a:noFill/>
        </p:spPr>
        <p:txBody>
          <a:bodyPr tIns="36000" rIns="0" bIns="36000" anchor="b">
            <a:noAutofit/>
          </a:bodyPr>
          <a:lstStyle>
            <a:lvl1pPr algn="l">
              <a:lnSpc>
                <a:spcPct val="80000"/>
              </a:lnSpc>
              <a:defRPr sz="11905" b="1" cap="all" baseline="0">
                <a:solidFill>
                  <a:schemeClr val="bg1"/>
                </a:solidFill>
              </a:defRPr>
            </a:lvl1pPr>
          </a:lstStyle>
          <a:p>
            <a:r>
              <a:rPr lang="en-GB" noProof="0"/>
              <a:t>CLICK TO EDIT MASTER TITLE STYLE</a:t>
            </a:r>
          </a:p>
        </p:txBody>
      </p:sp>
      <p:sp>
        <p:nvSpPr>
          <p:cNvPr id="4" name="Online Image Placeholder 3">
            <a:extLst>
              <a:ext uri="{FF2B5EF4-FFF2-40B4-BE49-F238E27FC236}">
                <a16:creationId xmlns:a16="http://schemas.microsoft.com/office/drawing/2014/main" id="{A9900FAC-E87D-4DA5-ABD3-1D4DB24ED629}"/>
              </a:ext>
            </a:extLst>
          </p:cNvPr>
          <p:cNvSpPr>
            <a:spLocks noGrp="1" noChangeAspect="1"/>
          </p:cNvSpPr>
          <p:nvPr>
            <p:ph type="clipArt" sz="quarter" idx="11" hasCustomPrompt="1"/>
          </p:nvPr>
        </p:nvSpPr>
        <p:spPr>
          <a:xfrm>
            <a:off x="25004482" y="38422275"/>
            <a:ext cx="5235806" cy="438148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buNone/>
              <a:defRPr sz="1984"/>
            </a:lvl1pPr>
          </a:lstStyle>
          <a:p>
            <a:r>
              <a:rPr lang="nl-BE" dirty="0"/>
              <a:t> </a:t>
            </a:r>
          </a:p>
        </p:txBody>
      </p:sp>
      <p:sp>
        <p:nvSpPr>
          <p:cNvPr id="7" name="TextBox 6">
            <a:extLst>
              <a:ext uri="{FF2B5EF4-FFF2-40B4-BE49-F238E27FC236}">
                <a16:creationId xmlns:a16="http://schemas.microsoft.com/office/drawing/2014/main" id="{5333E179-EA1F-CD40-91CE-2F6570C590D9}"/>
              </a:ext>
            </a:extLst>
          </p:cNvPr>
          <p:cNvSpPr txBox="1"/>
          <p:nvPr userDrawn="1"/>
        </p:nvSpPr>
        <p:spPr>
          <a:xfrm>
            <a:off x="669691" y="41059541"/>
            <a:ext cx="22221016" cy="1727823"/>
          </a:xfrm>
          <a:prstGeom prst="rect">
            <a:avLst/>
          </a:prstGeom>
          <a:noFill/>
        </p:spPr>
        <p:txBody>
          <a:bodyPr wrap="none" lIns="0" tIns="89292" rIns="178584" bIns="89292" rtlCol="0" anchor="b" anchorCtr="0">
            <a:noAutofit/>
          </a:bodyPr>
          <a:lstStyle/>
          <a:p>
            <a:pPr marL="0" marR="0" lvl="0" indent="0" algn="l"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bg1"/>
                </a:solidFill>
                <a:latin typeface="Arial" panose="020B0604020202020204" pitchFamily="34" charset="0"/>
                <a:cs typeface="Arial" panose="020B0604020202020204" pitchFamily="34" charset="0"/>
              </a:rPr>
              <a:t>©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and its group of companies 2022. All rights reserved. ® ™ Trademarks of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U.S.A. Certain statements, product </a:t>
            </a:r>
            <a:r>
              <a:rPr lang="en-GB" sz="2232" b="0" i="0" u="none" strike="noStrike" baseline="30000" dirty="0" err="1">
                <a:solidFill>
                  <a:schemeClr val="bg1"/>
                </a:solidFill>
                <a:latin typeface="Arial" panose="020B0604020202020204" pitchFamily="34" charset="0"/>
                <a:cs typeface="Arial" panose="020B0604020202020204" pitchFamily="34" charset="0"/>
              </a:rPr>
              <a:t>labeling</a:t>
            </a:r>
            <a:r>
              <a:rPr lang="en-GB" sz="2232" b="0" i="0" u="none" strike="noStrike" baseline="30000" dirty="0">
                <a:solidFill>
                  <a:schemeClr val="bg1"/>
                </a:solidFill>
                <a:latin typeface="Arial" panose="020B0604020202020204" pitchFamily="34" charset="0"/>
                <a:cs typeface="Arial" panose="020B0604020202020204" pitchFamily="34" charset="0"/>
              </a:rPr>
              <a:t> and claims may differ by geography or as required by government requirements.</a:t>
            </a:r>
          </a:p>
        </p:txBody>
      </p:sp>
    </p:spTree>
    <p:extLst>
      <p:ext uri="{BB962C8B-B14F-4D97-AF65-F5344CB8AC3E}">
        <p14:creationId xmlns:p14="http://schemas.microsoft.com/office/powerpoint/2010/main" val="345138635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6082246"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49" name="Content Placeholder 2">
            <a:extLst>
              <a:ext uri="{FF2B5EF4-FFF2-40B4-BE49-F238E27FC236}">
                <a16:creationId xmlns:a16="http://schemas.microsoft.com/office/drawing/2014/main" id="{8F87ED80-18B5-45B4-9755-071AE62B46D9}"/>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0" name="Content Placeholder 2">
            <a:extLst>
              <a:ext uri="{FF2B5EF4-FFF2-40B4-BE49-F238E27FC236}">
                <a16:creationId xmlns:a16="http://schemas.microsoft.com/office/drawing/2014/main" id="{B441E520-6689-403E-A1C8-1E35A835BB63}"/>
              </a:ext>
            </a:extLst>
          </p:cNvPr>
          <p:cNvSpPr>
            <a:spLocks noGrp="1"/>
          </p:cNvSpPr>
          <p:nvPr>
            <p:ph idx="12"/>
          </p:nvPr>
        </p:nvSpPr>
        <p:spPr>
          <a:xfrm>
            <a:off x="15912848"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Picture Placeholder 5">
            <a:extLst>
              <a:ext uri="{FF2B5EF4-FFF2-40B4-BE49-F238E27FC236}">
                <a16:creationId xmlns:a16="http://schemas.microsoft.com/office/drawing/2014/main" id="{B81170F3-4B06-4C08-BF34-2426B4112784}"/>
              </a:ext>
            </a:extLst>
          </p:cNvPr>
          <p:cNvSpPr>
            <a:spLocks noGrp="1"/>
          </p:cNvSpPr>
          <p:nvPr>
            <p:ph type="pic" sz="quarter" idx="13"/>
          </p:nvPr>
        </p:nvSpPr>
        <p:spPr>
          <a:xfrm>
            <a:off x="-376274" y="0"/>
            <a:ext cx="30616562" cy="7494139"/>
          </a:xfrm>
          <a:custGeom>
            <a:avLst/>
            <a:gdLst>
              <a:gd name="connsiteX0" fmla="*/ 0 w 30616562"/>
              <a:gd name="connsiteY0" fmla="*/ 0 h 7494139"/>
              <a:gd name="connsiteX1" fmla="*/ 17884426 w 30616562"/>
              <a:gd name="connsiteY1" fmla="*/ 0 h 7494139"/>
              <a:gd name="connsiteX2" fmla="*/ 18024742 w 30616562"/>
              <a:gd name="connsiteY2" fmla="*/ 51853 h 7494139"/>
              <a:gd name="connsiteX3" fmla="*/ 20255778 w 30616562"/>
              <a:gd name="connsiteY3" fmla="*/ 821576 h 7494139"/>
              <a:gd name="connsiteX4" fmla="*/ 30560246 w 30616562"/>
              <a:gd name="connsiteY4" fmla="*/ 2103309 h 7494139"/>
              <a:gd name="connsiteX5" fmla="*/ 30616562 w 30616562"/>
              <a:gd name="connsiteY5" fmla="*/ 2097147 h 7494139"/>
              <a:gd name="connsiteX6" fmla="*/ 30616562 w 30616562"/>
              <a:gd name="connsiteY6" fmla="*/ 7411765 h 7494139"/>
              <a:gd name="connsiteX7" fmla="*/ 29933202 w 30616562"/>
              <a:gd name="connsiteY7" fmla="*/ 7463539 h 7494139"/>
              <a:gd name="connsiteX8" fmla="*/ 19321078 w 30616562"/>
              <a:gd name="connsiteY8" fmla="*/ 5655683 h 7494139"/>
              <a:gd name="connsiteX9" fmla="*/ 0 w 30616562"/>
              <a:gd name="connsiteY9" fmla="*/ 466607 h 74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6562" h="7494139">
                <a:moveTo>
                  <a:pt x="0" y="0"/>
                </a:moveTo>
                <a:lnTo>
                  <a:pt x="17884426" y="0"/>
                </a:lnTo>
                <a:lnTo>
                  <a:pt x="18024742" y="51853"/>
                </a:lnTo>
                <a:cubicBezTo>
                  <a:pt x="18716138" y="304659"/>
                  <a:pt x="19453222" y="562610"/>
                  <a:pt x="20255778" y="821576"/>
                </a:cubicBezTo>
                <a:cubicBezTo>
                  <a:pt x="24873398" y="2259579"/>
                  <a:pt x="28219106" y="2339985"/>
                  <a:pt x="30560246" y="2103309"/>
                </a:cubicBezTo>
                <a:lnTo>
                  <a:pt x="30616562" y="2097147"/>
                </a:lnTo>
                <a:lnTo>
                  <a:pt x="30616562" y="7411765"/>
                </a:lnTo>
                <a:lnTo>
                  <a:pt x="29933202" y="7463539"/>
                </a:lnTo>
                <a:cubicBezTo>
                  <a:pt x="27340270" y="7605715"/>
                  <a:pt x="23867362" y="7293285"/>
                  <a:pt x="19321078" y="5655683"/>
                </a:cubicBezTo>
                <a:cubicBezTo>
                  <a:pt x="11946264" y="2903181"/>
                  <a:pt x="9384681" y="236964"/>
                  <a:pt x="0" y="466607"/>
                </a:cubicBezTo>
                <a:close/>
              </a:path>
            </a:pathLst>
          </a:custGeom>
          <a:solidFill>
            <a:schemeClr val="accent4"/>
          </a:solidFill>
        </p:spPr>
        <p:txBody>
          <a:bodyPr wrap="square">
            <a:noAutofit/>
          </a:bodyPr>
          <a:lstStyle/>
          <a:p>
            <a:endParaRPr lang="en-US"/>
          </a:p>
        </p:txBody>
      </p:sp>
    </p:spTree>
    <p:extLst>
      <p:ext uri="{BB962C8B-B14F-4D97-AF65-F5344CB8AC3E}">
        <p14:creationId xmlns:p14="http://schemas.microsoft.com/office/powerpoint/2010/main" val="1862768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2951907"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4195886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Tree>
    <p:extLst>
      <p:ext uri="{BB962C8B-B14F-4D97-AF65-F5344CB8AC3E}">
        <p14:creationId xmlns:p14="http://schemas.microsoft.com/office/powerpoint/2010/main" val="17132694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0A2E622B-29FC-44EA-ABD2-F08A2F3CBCAF}"/>
              </a:ext>
            </a:extLst>
          </p:cNvPr>
          <p:cNvSpPr>
            <a:spLocks noGrp="1"/>
          </p:cNvSpPr>
          <p:nvPr>
            <p:ph type="chart" sz="quarter" idx="11"/>
          </p:nvPr>
        </p:nvSpPr>
        <p:spPr>
          <a:xfrm>
            <a:off x="2086897" y="9953392"/>
            <a:ext cx="22944030"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2060816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Subtitle + 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E7F6F011-C959-4B42-83CC-0D78D65B7914}"/>
              </a:ext>
            </a:extLst>
          </p:cNvPr>
          <p:cNvSpPr>
            <a:spLocks noGrp="1"/>
          </p:cNvSpPr>
          <p:nvPr>
            <p:ph type="chart" sz="quarter" idx="11"/>
          </p:nvPr>
        </p:nvSpPr>
        <p:spPr>
          <a:xfrm>
            <a:off x="16013594" y="9957180"/>
            <a:ext cx="12143738"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2298987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0"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9"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7292921"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2988655443"/>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 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13793195"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3793194"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0"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779954315"/>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0A2E622B-29FC-44EA-ABD2-F08A2F3CBCAF}"/>
              </a:ext>
            </a:extLst>
          </p:cNvPr>
          <p:cNvSpPr>
            <a:spLocks noGrp="1"/>
          </p:cNvSpPr>
          <p:nvPr>
            <p:ph type="chart" sz="quarter" idx="11"/>
          </p:nvPr>
        </p:nvSpPr>
        <p:spPr>
          <a:xfrm>
            <a:off x="2086897" y="9953392"/>
            <a:ext cx="22944030"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449300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6013594" y="9957186"/>
            <a:ext cx="12143738" cy="2583954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6030800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 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5120144"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2079020" y="9957186"/>
            <a:ext cx="12143738" cy="25839542"/>
          </a:xfrm>
          <a:prstGeom prst="rect">
            <a:avLst/>
          </a:prstGeom>
          <a:solidFill>
            <a:schemeClr val="bg2">
              <a:lumMod val="20000"/>
              <a:lumOff val="80000"/>
            </a:schemeClr>
          </a:solidFill>
        </p:spPr>
        <p:txBody>
          <a:bodyPr lIns="36000" tIns="252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097679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ubtitle + text + 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15120145" y="9957823"/>
            <a:ext cx="13037188"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4081026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 title + subtitle + tex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2082959" y="9957823"/>
            <a:ext cx="13037185"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6013592"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1347413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 2 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2">
            <a:extLst>
              <a:ext uri="{FF2B5EF4-FFF2-40B4-BE49-F238E27FC236}">
                <a16:creationId xmlns:a16="http://schemas.microsoft.com/office/drawing/2014/main" id="{E16594FC-3695-45E2-BDE8-1C0E2E5BC9DC}"/>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11714435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4E4C6DF4-9837-4A8A-8D1A-897DEC8341A8}"/>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4662449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 3 x Text">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M">
            <a:extLst>
              <a:ext uri="{FF2B5EF4-FFF2-40B4-BE49-F238E27FC236}">
                <a16:creationId xmlns:a16="http://schemas.microsoft.com/office/drawing/2014/main" id="{E16594FC-3695-45E2-BDE8-1C0E2E5BC9DC}"/>
              </a:ext>
            </a:extLst>
          </p:cNvPr>
          <p:cNvSpPr>
            <a:spLocks noGrp="1"/>
          </p:cNvSpPr>
          <p:nvPr>
            <p:ph idx="10"/>
          </p:nvPr>
        </p:nvSpPr>
        <p:spPr>
          <a:xfrm>
            <a:off x="10910883"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8A9EF3E9-B399-41D7-AB0A-EF033D691F0F}"/>
              </a:ext>
            </a:extLst>
          </p:cNvPr>
          <p:cNvSpPr>
            <a:spLocks noGrp="1"/>
          </p:cNvSpPr>
          <p:nvPr>
            <p:ph idx="11"/>
          </p:nvPr>
        </p:nvSpPr>
        <p:spPr>
          <a:xfrm>
            <a:off x="19742751"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2467227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3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M">
            <a:extLst>
              <a:ext uri="{FF2B5EF4-FFF2-40B4-BE49-F238E27FC236}">
                <a16:creationId xmlns:a16="http://schemas.microsoft.com/office/drawing/2014/main" id="{4E4C6DF4-9837-4A8A-8D1A-897DEC8341A8}"/>
              </a:ext>
            </a:extLst>
          </p:cNvPr>
          <p:cNvSpPr>
            <a:spLocks noGrp="1"/>
          </p:cNvSpPr>
          <p:nvPr>
            <p:ph idx="10"/>
          </p:nvPr>
        </p:nvSpPr>
        <p:spPr>
          <a:xfrm>
            <a:off x="10921442"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Content Placeholder R">
            <a:extLst>
              <a:ext uri="{FF2B5EF4-FFF2-40B4-BE49-F238E27FC236}">
                <a16:creationId xmlns:a16="http://schemas.microsoft.com/office/drawing/2014/main" id="{07A8CE8B-7713-44EB-A289-FBB56D615D04}"/>
              </a:ext>
            </a:extLst>
          </p:cNvPr>
          <p:cNvSpPr>
            <a:spLocks noGrp="1"/>
          </p:cNvSpPr>
          <p:nvPr>
            <p:ph idx="11"/>
          </p:nvPr>
        </p:nvSpPr>
        <p:spPr>
          <a:xfrm>
            <a:off x="19763866"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27258076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4B3778-4CEC-4A2B-BA65-D7C1F1F7BF02}"/>
              </a:ext>
            </a:extLst>
          </p:cNvPr>
          <p:cNvSpPr>
            <a:spLocks noGrp="1"/>
          </p:cNvSpPr>
          <p:nvPr>
            <p:ph type="pic" sz="quarter" idx="10"/>
          </p:nvPr>
        </p:nvSpPr>
        <p:spPr>
          <a:xfrm>
            <a:off x="0" y="0"/>
            <a:ext cx="30240288" cy="42803763"/>
          </a:xfrm>
          <a:prstGeom prst="rect">
            <a:avLst/>
          </a:prstGeom>
          <a:solidFill>
            <a:schemeClr val="bg2"/>
          </a:solidFill>
        </p:spPr>
        <p:txBody>
          <a:bodyPr tIns="1008000" anchor="ctr" anchorCtr="0"/>
          <a:lstStyle>
            <a:lvl1pPr algn="ctr">
              <a:buFontTx/>
              <a:buNone/>
              <a:defRPr sz="4961"/>
            </a:lvl1pPr>
          </a:lstStyle>
          <a:p>
            <a:endParaRPr lang="nl-BE"/>
          </a:p>
        </p:txBody>
      </p:sp>
      <p:sp>
        <p:nvSpPr>
          <p:cNvPr id="2" name="Title 1">
            <a:extLst>
              <a:ext uri="{FF2B5EF4-FFF2-40B4-BE49-F238E27FC236}">
                <a16:creationId xmlns:a16="http://schemas.microsoft.com/office/drawing/2014/main" id="{D4D8C090-0E22-4388-BEC7-0607B88965F5}"/>
              </a:ext>
            </a:extLst>
          </p:cNvPr>
          <p:cNvSpPr>
            <a:spLocks noGrp="1"/>
          </p:cNvSpPr>
          <p:nvPr>
            <p:ph type="ctrTitle" hasCustomPrompt="1"/>
          </p:nvPr>
        </p:nvSpPr>
        <p:spPr>
          <a:xfrm>
            <a:off x="2082961" y="2754504"/>
            <a:ext cx="26086351" cy="11156722"/>
          </a:xfrm>
          <a:prstGeom prst="rect">
            <a:avLst/>
          </a:prstGeom>
          <a:noFill/>
        </p:spPr>
        <p:txBody>
          <a:bodyPr tIns="36000" rIns="0" bIns="36000" anchor="b">
            <a:noAutofit/>
          </a:bodyPr>
          <a:lstStyle>
            <a:lvl1pPr algn="l">
              <a:lnSpc>
                <a:spcPct val="80000"/>
              </a:lnSpc>
              <a:defRPr sz="11905" b="1" cap="all" baseline="0">
                <a:solidFill>
                  <a:schemeClr val="bg1"/>
                </a:solidFill>
              </a:defRPr>
            </a:lvl1pPr>
          </a:lstStyle>
          <a:p>
            <a:r>
              <a:rPr lang="en-GB" noProof="0"/>
              <a:t>CLICK TO EDIT MASTER TITLE STYLE</a:t>
            </a:r>
          </a:p>
        </p:txBody>
      </p:sp>
      <p:sp>
        <p:nvSpPr>
          <p:cNvPr id="4" name="Online Image Placeholder 3">
            <a:extLst>
              <a:ext uri="{FF2B5EF4-FFF2-40B4-BE49-F238E27FC236}">
                <a16:creationId xmlns:a16="http://schemas.microsoft.com/office/drawing/2014/main" id="{A9900FAC-E87D-4DA5-ABD3-1D4DB24ED629}"/>
              </a:ext>
            </a:extLst>
          </p:cNvPr>
          <p:cNvSpPr>
            <a:spLocks noGrp="1" noChangeAspect="1"/>
          </p:cNvSpPr>
          <p:nvPr>
            <p:ph type="clipArt" sz="quarter" idx="11" hasCustomPrompt="1"/>
          </p:nvPr>
        </p:nvSpPr>
        <p:spPr>
          <a:xfrm>
            <a:off x="25004482" y="38422275"/>
            <a:ext cx="5235806" cy="438148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buNone/>
              <a:defRPr sz="1984"/>
            </a:lvl1pPr>
          </a:lstStyle>
          <a:p>
            <a:r>
              <a:rPr lang="nl-BE" dirty="0"/>
              <a:t> </a:t>
            </a:r>
          </a:p>
        </p:txBody>
      </p:sp>
      <p:sp>
        <p:nvSpPr>
          <p:cNvPr id="7" name="TextBox 6">
            <a:extLst>
              <a:ext uri="{FF2B5EF4-FFF2-40B4-BE49-F238E27FC236}">
                <a16:creationId xmlns:a16="http://schemas.microsoft.com/office/drawing/2014/main" id="{5333E179-EA1F-CD40-91CE-2F6570C590D9}"/>
              </a:ext>
            </a:extLst>
          </p:cNvPr>
          <p:cNvSpPr txBox="1"/>
          <p:nvPr userDrawn="1"/>
        </p:nvSpPr>
        <p:spPr>
          <a:xfrm>
            <a:off x="669691" y="41059541"/>
            <a:ext cx="22221016" cy="1727823"/>
          </a:xfrm>
          <a:prstGeom prst="rect">
            <a:avLst/>
          </a:prstGeom>
          <a:noFill/>
        </p:spPr>
        <p:txBody>
          <a:bodyPr wrap="none" lIns="0" tIns="89292" rIns="178584" bIns="89292" rtlCol="0" anchor="b" anchorCtr="0">
            <a:noAutofit/>
          </a:bodyPr>
          <a:lstStyle/>
          <a:p>
            <a:pPr marL="0" marR="0" lvl="0" indent="0" algn="l"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bg1"/>
                </a:solidFill>
                <a:latin typeface="Arial" panose="020B0604020202020204" pitchFamily="34" charset="0"/>
                <a:cs typeface="Arial" panose="020B0604020202020204" pitchFamily="34" charset="0"/>
              </a:rPr>
              <a:t>©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and its group of companies 2022. All rights reserved. ® ™ Trademarks of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U.S.A. Certain statements, product </a:t>
            </a:r>
            <a:r>
              <a:rPr lang="en-GB" sz="2232" b="0" i="0" u="none" strike="noStrike" baseline="30000" dirty="0" err="1">
                <a:solidFill>
                  <a:schemeClr val="bg1"/>
                </a:solidFill>
                <a:latin typeface="Arial" panose="020B0604020202020204" pitchFamily="34" charset="0"/>
                <a:cs typeface="Arial" panose="020B0604020202020204" pitchFamily="34" charset="0"/>
              </a:rPr>
              <a:t>labeling</a:t>
            </a:r>
            <a:r>
              <a:rPr lang="en-GB" sz="2232" b="0" i="0" u="none" strike="noStrike" baseline="30000" dirty="0">
                <a:solidFill>
                  <a:schemeClr val="bg1"/>
                </a:solidFill>
                <a:latin typeface="Arial" panose="020B0604020202020204" pitchFamily="34" charset="0"/>
                <a:cs typeface="Arial" panose="020B0604020202020204" pitchFamily="34" charset="0"/>
              </a:rPr>
              <a:t> and claims may differ by geography or as required by government requirements.</a:t>
            </a:r>
          </a:p>
        </p:txBody>
      </p:sp>
    </p:spTree>
    <p:extLst>
      <p:ext uri="{BB962C8B-B14F-4D97-AF65-F5344CB8AC3E}">
        <p14:creationId xmlns:p14="http://schemas.microsoft.com/office/powerpoint/2010/main" val="238406058"/>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6082246"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49" name="Content Placeholder 2">
            <a:extLst>
              <a:ext uri="{FF2B5EF4-FFF2-40B4-BE49-F238E27FC236}">
                <a16:creationId xmlns:a16="http://schemas.microsoft.com/office/drawing/2014/main" id="{8F87ED80-18B5-45B4-9755-071AE62B46D9}"/>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0" name="Content Placeholder 2">
            <a:extLst>
              <a:ext uri="{FF2B5EF4-FFF2-40B4-BE49-F238E27FC236}">
                <a16:creationId xmlns:a16="http://schemas.microsoft.com/office/drawing/2014/main" id="{B441E520-6689-403E-A1C8-1E35A835BB63}"/>
              </a:ext>
            </a:extLst>
          </p:cNvPr>
          <p:cNvSpPr>
            <a:spLocks noGrp="1"/>
          </p:cNvSpPr>
          <p:nvPr>
            <p:ph idx="12"/>
          </p:nvPr>
        </p:nvSpPr>
        <p:spPr>
          <a:xfrm>
            <a:off x="15912848"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Picture Placeholder 5">
            <a:extLst>
              <a:ext uri="{FF2B5EF4-FFF2-40B4-BE49-F238E27FC236}">
                <a16:creationId xmlns:a16="http://schemas.microsoft.com/office/drawing/2014/main" id="{E5BA5CB6-92C2-437A-8A8C-6EF4ABB650A7}"/>
              </a:ext>
            </a:extLst>
          </p:cNvPr>
          <p:cNvSpPr>
            <a:spLocks noGrp="1"/>
          </p:cNvSpPr>
          <p:nvPr>
            <p:ph type="pic" sz="quarter" idx="13"/>
          </p:nvPr>
        </p:nvSpPr>
        <p:spPr>
          <a:xfrm>
            <a:off x="-376274" y="0"/>
            <a:ext cx="30616562" cy="7494139"/>
          </a:xfrm>
          <a:custGeom>
            <a:avLst/>
            <a:gdLst>
              <a:gd name="connsiteX0" fmla="*/ 0 w 30616562"/>
              <a:gd name="connsiteY0" fmla="*/ 0 h 7494139"/>
              <a:gd name="connsiteX1" fmla="*/ 17884426 w 30616562"/>
              <a:gd name="connsiteY1" fmla="*/ 0 h 7494139"/>
              <a:gd name="connsiteX2" fmla="*/ 18024742 w 30616562"/>
              <a:gd name="connsiteY2" fmla="*/ 51853 h 7494139"/>
              <a:gd name="connsiteX3" fmla="*/ 20255778 w 30616562"/>
              <a:gd name="connsiteY3" fmla="*/ 821576 h 7494139"/>
              <a:gd name="connsiteX4" fmla="*/ 30560246 w 30616562"/>
              <a:gd name="connsiteY4" fmla="*/ 2103309 h 7494139"/>
              <a:gd name="connsiteX5" fmla="*/ 30616562 w 30616562"/>
              <a:gd name="connsiteY5" fmla="*/ 2097147 h 7494139"/>
              <a:gd name="connsiteX6" fmla="*/ 30616562 w 30616562"/>
              <a:gd name="connsiteY6" fmla="*/ 7411765 h 7494139"/>
              <a:gd name="connsiteX7" fmla="*/ 29933202 w 30616562"/>
              <a:gd name="connsiteY7" fmla="*/ 7463539 h 7494139"/>
              <a:gd name="connsiteX8" fmla="*/ 19321078 w 30616562"/>
              <a:gd name="connsiteY8" fmla="*/ 5655683 h 7494139"/>
              <a:gd name="connsiteX9" fmla="*/ 0 w 30616562"/>
              <a:gd name="connsiteY9" fmla="*/ 466607 h 749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6562" h="7494139">
                <a:moveTo>
                  <a:pt x="0" y="0"/>
                </a:moveTo>
                <a:lnTo>
                  <a:pt x="17884426" y="0"/>
                </a:lnTo>
                <a:lnTo>
                  <a:pt x="18024742" y="51853"/>
                </a:lnTo>
                <a:cubicBezTo>
                  <a:pt x="18716138" y="304659"/>
                  <a:pt x="19453222" y="562610"/>
                  <a:pt x="20255778" y="821576"/>
                </a:cubicBezTo>
                <a:cubicBezTo>
                  <a:pt x="24873398" y="2259579"/>
                  <a:pt x="28219106" y="2339985"/>
                  <a:pt x="30560246" y="2103309"/>
                </a:cubicBezTo>
                <a:lnTo>
                  <a:pt x="30616562" y="2097147"/>
                </a:lnTo>
                <a:lnTo>
                  <a:pt x="30616562" y="7411765"/>
                </a:lnTo>
                <a:lnTo>
                  <a:pt x="29933202" y="7463539"/>
                </a:lnTo>
                <a:cubicBezTo>
                  <a:pt x="27340270" y="7605715"/>
                  <a:pt x="23867362" y="7293285"/>
                  <a:pt x="19321078" y="5655683"/>
                </a:cubicBezTo>
                <a:cubicBezTo>
                  <a:pt x="11946264" y="2903181"/>
                  <a:pt x="9384681" y="236964"/>
                  <a:pt x="0" y="466607"/>
                </a:cubicBezTo>
                <a:close/>
              </a:path>
            </a:pathLst>
          </a:custGeom>
          <a:solidFill>
            <a:schemeClr val="accent4"/>
          </a:solidFill>
        </p:spPr>
        <p:txBody>
          <a:bodyPr wrap="square">
            <a:noAutofit/>
          </a:bodyPr>
          <a:lstStyle/>
          <a:p>
            <a:endParaRPr lang="en-US"/>
          </a:p>
        </p:txBody>
      </p:sp>
    </p:spTree>
    <p:extLst>
      <p:ext uri="{BB962C8B-B14F-4D97-AF65-F5344CB8AC3E}">
        <p14:creationId xmlns:p14="http://schemas.microsoft.com/office/powerpoint/2010/main" val="88380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 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E7F6F011-C959-4B42-83CC-0D78D65B7914}"/>
              </a:ext>
            </a:extLst>
          </p:cNvPr>
          <p:cNvSpPr>
            <a:spLocks noGrp="1"/>
          </p:cNvSpPr>
          <p:nvPr>
            <p:ph type="chart" sz="quarter" idx="11"/>
          </p:nvPr>
        </p:nvSpPr>
        <p:spPr>
          <a:xfrm>
            <a:off x="16013594" y="9957180"/>
            <a:ext cx="12143738"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3064401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2951907"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2001628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22951907"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Tree>
    <p:extLst>
      <p:ext uri="{BB962C8B-B14F-4D97-AF65-F5344CB8AC3E}">
        <p14:creationId xmlns:p14="http://schemas.microsoft.com/office/powerpoint/2010/main" val="3896826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0A2E622B-29FC-44EA-ABD2-F08A2F3CBCAF}"/>
              </a:ext>
            </a:extLst>
          </p:cNvPr>
          <p:cNvSpPr>
            <a:spLocks noGrp="1"/>
          </p:cNvSpPr>
          <p:nvPr>
            <p:ph type="chart" sz="quarter" idx="11"/>
          </p:nvPr>
        </p:nvSpPr>
        <p:spPr>
          <a:xfrm>
            <a:off x="2086897" y="9953392"/>
            <a:ext cx="22944030"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949710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Subtitle + 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6" name="Chart Placeholder 5">
            <a:extLst>
              <a:ext uri="{FF2B5EF4-FFF2-40B4-BE49-F238E27FC236}">
                <a16:creationId xmlns:a16="http://schemas.microsoft.com/office/drawing/2014/main" id="{E7F6F011-C959-4B42-83CC-0D78D65B7914}"/>
              </a:ext>
            </a:extLst>
          </p:cNvPr>
          <p:cNvSpPr>
            <a:spLocks noGrp="1"/>
          </p:cNvSpPr>
          <p:nvPr>
            <p:ph type="chart" sz="quarter" idx="11"/>
          </p:nvPr>
        </p:nvSpPr>
        <p:spPr>
          <a:xfrm>
            <a:off x="16013594" y="9957180"/>
            <a:ext cx="12143738" cy="25839542"/>
          </a:xfrm>
          <a:prstGeom prst="rect">
            <a:avLst/>
          </a:prstGeom>
        </p:spPr>
        <p:txBody>
          <a:bodyPr lIns="180000" tIns="180000" rIns="180000" bIns="0"/>
          <a:lstStyle>
            <a:lvl1pPr algn="ctr">
              <a:buNone/>
              <a:defRPr sz="3968"/>
            </a:lvl1pPr>
          </a:lstStyle>
          <a:p>
            <a:endParaRPr lang="nl-BE"/>
          </a:p>
        </p:txBody>
      </p:sp>
    </p:spTree>
    <p:extLst>
      <p:ext uri="{BB962C8B-B14F-4D97-AF65-F5344CB8AC3E}">
        <p14:creationId xmlns:p14="http://schemas.microsoft.com/office/powerpoint/2010/main" val="2083488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0"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9"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7292921"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817931821"/>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 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13793195"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3793194"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0"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1789122042"/>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6013594" y="9957186"/>
            <a:ext cx="12143738" cy="2583954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2433025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 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5120144"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2079020" y="9957186"/>
            <a:ext cx="12143738" cy="25839542"/>
          </a:xfrm>
          <a:prstGeom prst="rect">
            <a:avLst/>
          </a:prstGeom>
          <a:solidFill>
            <a:schemeClr val="bg2">
              <a:lumMod val="20000"/>
              <a:lumOff val="80000"/>
            </a:schemeClr>
          </a:solidFill>
        </p:spPr>
        <p:txBody>
          <a:bodyPr lIns="36000" tIns="252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4266366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ubtitle + text + table">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15120145" y="9957823"/>
            <a:ext cx="13037188"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84422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 title + subtitle + tex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597FCF0-B6F0-4D45-B034-F2BC6B1E215E}"/>
              </a:ext>
            </a:extLst>
          </p:cNvPr>
          <p:cNvSpPr>
            <a:spLocks noGrp="1"/>
          </p:cNvSpPr>
          <p:nvPr>
            <p:ph type="tbl" sz="quarter" idx="12"/>
          </p:nvPr>
        </p:nvSpPr>
        <p:spPr>
          <a:xfrm>
            <a:off x="2082959" y="9957823"/>
            <a:ext cx="13037185" cy="25840790"/>
          </a:xfrm>
          <a:prstGeom prst="rect">
            <a:avLst/>
          </a:prstGeom>
        </p:spPr>
        <p:txBody>
          <a:bodyPr lIns="36000" tIns="180000" rIns="36000" bIns="36000"/>
          <a:lstStyle>
            <a:lvl1pPr algn="ctr">
              <a:buNone/>
              <a:defRPr sz="4465"/>
            </a:lvl1pPr>
          </a:lstStyle>
          <a:p>
            <a:endParaRPr lang="nl-BE"/>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6013592" y="9957186"/>
            <a:ext cx="12143738"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126078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0"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9"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7292921"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047159658"/>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 2 x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2">
            <a:extLst>
              <a:ext uri="{FF2B5EF4-FFF2-40B4-BE49-F238E27FC236}">
                <a16:creationId xmlns:a16="http://schemas.microsoft.com/office/drawing/2014/main" id="{E16594FC-3695-45E2-BDE8-1C0E2E5BC9DC}"/>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Tree>
    <p:extLst>
      <p:ext uri="{BB962C8B-B14F-4D97-AF65-F5344CB8AC3E}">
        <p14:creationId xmlns:p14="http://schemas.microsoft.com/office/powerpoint/2010/main" val="603390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8"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4E4C6DF4-9837-4A8A-8D1A-897DEC8341A8}"/>
              </a:ext>
            </a:extLst>
          </p:cNvPr>
          <p:cNvSpPr>
            <a:spLocks noGrp="1"/>
          </p:cNvSpPr>
          <p:nvPr>
            <p:ph idx="10"/>
          </p:nvPr>
        </p:nvSpPr>
        <p:spPr>
          <a:xfrm>
            <a:off x="15546019" y="9957186"/>
            <a:ext cx="12611314"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954213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 3 x Text">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4" name="Content Placeholder M">
            <a:extLst>
              <a:ext uri="{FF2B5EF4-FFF2-40B4-BE49-F238E27FC236}">
                <a16:creationId xmlns:a16="http://schemas.microsoft.com/office/drawing/2014/main" id="{E16594FC-3695-45E2-BDE8-1C0E2E5BC9DC}"/>
              </a:ext>
            </a:extLst>
          </p:cNvPr>
          <p:cNvSpPr>
            <a:spLocks noGrp="1"/>
          </p:cNvSpPr>
          <p:nvPr>
            <p:ph idx="10"/>
          </p:nvPr>
        </p:nvSpPr>
        <p:spPr>
          <a:xfrm>
            <a:off x="10910883"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R">
            <a:extLst>
              <a:ext uri="{FF2B5EF4-FFF2-40B4-BE49-F238E27FC236}">
                <a16:creationId xmlns:a16="http://schemas.microsoft.com/office/drawing/2014/main" id="{8A9EF3E9-B399-41D7-AB0A-EF033D691F0F}"/>
              </a:ext>
            </a:extLst>
          </p:cNvPr>
          <p:cNvSpPr>
            <a:spLocks noGrp="1"/>
          </p:cNvSpPr>
          <p:nvPr>
            <p:ph idx="11"/>
          </p:nvPr>
        </p:nvSpPr>
        <p:spPr>
          <a:xfrm>
            <a:off x="19742751" y="9957186"/>
            <a:ext cx="8393466" cy="25839542"/>
          </a:xfrm>
          <a:prstGeom prst="rect">
            <a:avLst/>
          </a:prstGeom>
        </p:spPr>
        <p:txBody>
          <a:bodyPr lIns="0" tIns="288000" rIns="72000" bIns="36000">
            <a:no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1207473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3 x Text + Subtitle">
    <p:spTree>
      <p:nvGrpSpPr>
        <p:cNvPr id="1" name=""/>
        <p:cNvGrpSpPr/>
        <p:nvPr/>
      </p:nvGrpSpPr>
      <p:grpSpPr>
        <a:xfrm>
          <a:off x="0" y="0"/>
          <a:ext cx="0" cy="0"/>
          <a:chOff x="0" y="0"/>
          <a:chExt cx="0" cy="0"/>
        </a:xfrm>
      </p:grpSpPr>
      <p:sp>
        <p:nvSpPr>
          <p:cNvPr id="3" name="Content Placeholder L">
            <a:extLst>
              <a:ext uri="{FF2B5EF4-FFF2-40B4-BE49-F238E27FC236}">
                <a16:creationId xmlns:a16="http://schemas.microsoft.com/office/drawing/2014/main" id="{D6027F0B-63E5-4603-8859-2BDBCCFD7A9D}"/>
              </a:ext>
            </a:extLst>
          </p:cNvPr>
          <p:cNvSpPr>
            <a:spLocks noGrp="1"/>
          </p:cNvSpPr>
          <p:nvPr>
            <p:ph idx="1"/>
          </p:nvPr>
        </p:nvSpPr>
        <p:spPr>
          <a:xfrm>
            <a:off x="2079017"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Content Placeholder M">
            <a:extLst>
              <a:ext uri="{FF2B5EF4-FFF2-40B4-BE49-F238E27FC236}">
                <a16:creationId xmlns:a16="http://schemas.microsoft.com/office/drawing/2014/main" id="{4E4C6DF4-9837-4A8A-8D1A-897DEC8341A8}"/>
              </a:ext>
            </a:extLst>
          </p:cNvPr>
          <p:cNvSpPr>
            <a:spLocks noGrp="1"/>
          </p:cNvSpPr>
          <p:nvPr>
            <p:ph idx="10"/>
          </p:nvPr>
        </p:nvSpPr>
        <p:spPr>
          <a:xfrm>
            <a:off x="10921442"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6" name="Content Placeholder R">
            <a:extLst>
              <a:ext uri="{FF2B5EF4-FFF2-40B4-BE49-F238E27FC236}">
                <a16:creationId xmlns:a16="http://schemas.microsoft.com/office/drawing/2014/main" id="{07A8CE8B-7713-44EB-A289-FBB56D615D04}"/>
              </a:ext>
            </a:extLst>
          </p:cNvPr>
          <p:cNvSpPr>
            <a:spLocks noGrp="1"/>
          </p:cNvSpPr>
          <p:nvPr>
            <p:ph idx="11"/>
          </p:nvPr>
        </p:nvSpPr>
        <p:spPr>
          <a:xfrm>
            <a:off x="19763866" y="9957186"/>
            <a:ext cx="8393466" cy="25839542"/>
          </a:xfrm>
          <a:prstGeom prst="rect">
            <a:avLst/>
          </a:prstGeom>
        </p:spPr>
        <p:txBody>
          <a:bodyPr lIns="0" tIns="288000" rIns="72000" bIns="36000">
            <a:normAutofit/>
          </a:bodyPr>
          <a:lstStyle>
            <a:lvl1pPr marL="0" indent="0">
              <a:lnSpc>
                <a:spcPct val="90000"/>
              </a:lnSpc>
              <a:spcBef>
                <a:spcPts val="0"/>
              </a:spcBef>
              <a:spcAft>
                <a:spcPts val="1488"/>
              </a:spcAft>
              <a:buFont typeface="Arial" panose="020B0604020202020204" pitchFamily="34" charset="0"/>
              <a:buNone/>
              <a:tabLst/>
              <a:defRPr sz="4465">
                <a:solidFill>
                  <a:schemeClr val="tx2"/>
                </a:solidFill>
              </a:defRPr>
            </a:lvl1pPr>
            <a:lvl2pPr marL="0" indent="0">
              <a:lnSpc>
                <a:spcPct val="85000"/>
              </a:lnSpc>
              <a:spcBef>
                <a:spcPts val="744"/>
              </a:spcBef>
              <a:buClr>
                <a:schemeClr val="tx2"/>
              </a:buClr>
              <a:buFont typeface="Arial" panose="020B0604020202020204" pitchFamily="34" charset="0"/>
              <a:buNone/>
              <a:defRPr sz="3968">
                <a:solidFill>
                  <a:schemeClr val="tx1"/>
                </a:solidFill>
              </a:defRPr>
            </a:lvl2pPr>
            <a:lvl3pPr marL="2455497" indent="-803617">
              <a:lnSpc>
                <a:spcPct val="85000"/>
              </a:lnSpc>
              <a:spcBef>
                <a:spcPts val="744"/>
              </a:spcBef>
              <a:buFont typeface="Arial" panose="020B0604020202020204" pitchFamily="34" charset="0"/>
              <a:buChar char="―"/>
              <a:defRPr sz="3968">
                <a:solidFill>
                  <a:schemeClr val="tx2"/>
                </a:solidFill>
              </a:defRPr>
            </a:lvl3pPr>
            <a:lvl4pPr>
              <a:buNone/>
              <a:defRPr sz="4961"/>
            </a:lvl4pPr>
            <a:lvl5pPr>
              <a:buNone/>
              <a:defRPr sz="4961"/>
            </a:lvl5pPr>
          </a:lstStyle>
          <a:p>
            <a:pPr lvl="0"/>
            <a:r>
              <a:rPr lang="en-GB" noProof="0" dirty="0"/>
              <a:t>Click to edit Master text styles</a:t>
            </a:r>
          </a:p>
          <a:p>
            <a:pPr lvl="1"/>
            <a:endParaRPr lang="en-GB" noProof="0" dirty="0"/>
          </a:p>
        </p:txBody>
      </p:sp>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2" y="2754508"/>
            <a:ext cx="26078310" cy="6291966"/>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Tree>
    <p:extLst>
      <p:ext uri="{BB962C8B-B14F-4D97-AF65-F5344CB8AC3E}">
        <p14:creationId xmlns:p14="http://schemas.microsoft.com/office/powerpoint/2010/main" val="38237915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ter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4B3778-4CEC-4A2B-BA65-D7C1F1F7BF02}"/>
              </a:ext>
            </a:extLst>
          </p:cNvPr>
          <p:cNvSpPr>
            <a:spLocks noGrp="1"/>
          </p:cNvSpPr>
          <p:nvPr>
            <p:ph type="pic" sz="quarter" idx="10"/>
          </p:nvPr>
        </p:nvSpPr>
        <p:spPr>
          <a:xfrm>
            <a:off x="0" y="0"/>
            <a:ext cx="30240288" cy="42803763"/>
          </a:xfrm>
          <a:prstGeom prst="rect">
            <a:avLst/>
          </a:prstGeom>
          <a:solidFill>
            <a:schemeClr val="bg2"/>
          </a:solidFill>
        </p:spPr>
        <p:txBody>
          <a:bodyPr tIns="1008000" anchor="ctr" anchorCtr="0"/>
          <a:lstStyle>
            <a:lvl1pPr algn="ctr">
              <a:buFontTx/>
              <a:buNone/>
              <a:defRPr sz="4961"/>
            </a:lvl1pPr>
          </a:lstStyle>
          <a:p>
            <a:endParaRPr lang="nl-BE"/>
          </a:p>
        </p:txBody>
      </p:sp>
      <p:sp>
        <p:nvSpPr>
          <p:cNvPr id="2" name="Title 1">
            <a:extLst>
              <a:ext uri="{FF2B5EF4-FFF2-40B4-BE49-F238E27FC236}">
                <a16:creationId xmlns:a16="http://schemas.microsoft.com/office/drawing/2014/main" id="{D4D8C090-0E22-4388-BEC7-0607B88965F5}"/>
              </a:ext>
            </a:extLst>
          </p:cNvPr>
          <p:cNvSpPr>
            <a:spLocks noGrp="1"/>
          </p:cNvSpPr>
          <p:nvPr>
            <p:ph type="ctrTitle" hasCustomPrompt="1"/>
          </p:nvPr>
        </p:nvSpPr>
        <p:spPr>
          <a:xfrm>
            <a:off x="2082961" y="2754504"/>
            <a:ext cx="26086351" cy="11156722"/>
          </a:xfrm>
          <a:prstGeom prst="rect">
            <a:avLst/>
          </a:prstGeom>
          <a:noFill/>
        </p:spPr>
        <p:txBody>
          <a:bodyPr tIns="36000" rIns="0" bIns="36000" anchor="b">
            <a:noAutofit/>
          </a:bodyPr>
          <a:lstStyle>
            <a:lvl1pPr algn="l">
              <a:lnSpc>
                <a:spcPct val="80000"/>
              </a:lnSpc>
              <a:defRPr sz="11905" b="1" cap="all" baseline="0">
                <a:solidFill>
                  <a:schemeClr val="bg1"/>
                </a:solidFill>
              </a:defRPr>
            </a:lvl1pPr>
          </a:lstStyle>
          <a:p>
            <a:r>
              <a:rPr lang="en-GB" noProof="0"/>
              <a:t>CLICK TO EDIT MASTER TITLE STYLE</a:t>
            </a:r>
          </a:p>
        </p:txBody>
      </p:sp>
      <p:sp>
        <p:nvSpPr>
          <p:cNvPr id="4" name="Online Image Placeholder 3">
            <a:extLst>
              <a:ext uri="{FF2B5EF4-FFF2-40B4-BE49-F238E27FC236}">
                <a16:creationId xmlns:a16="http://schemas.microsoft.com/office/drawing/2014/main" id="{A9900FAC-E87D-4DA5-ABD3-1D4DB24ED629}"/>
              </a:ext>
            </a:extLst>
          </p:cNvPr>
          <p:cNvSpPr>
            <a:spLocks noGrp="1" noChangeAspect="1"/>
          </p:cNvSpPr>
          <p:nvPr>
            <p:ph type="clipArt" sz="quarter" idx="11" hasCustomPrompt="1"/>
          </p:nvPr>
        </p:nvSpPr>
        <p:spPr>
          <a:xfrm>
            <a:off x="25004482" y="38422275"/>
            <a:ext cx="5235806" cy="4381488"/>
          </a:xfrm>
          <a:prstGeom prst="rect">
            <a:avLst/>
          </a:prstGeom>
          <a:blipFill>
            <a:blip r:embed="rId2">
              <a:extLst>
                <a:ext uri="{96DAC541-7B7A-43D3-8B79-37D633B846F1}">
                  <asvg:svgBlip xmlns:asvg="http://schemas.microsoft.com/office/drawing/2016/SVG/main" r:embed="rId3"/>
                </a:ext>
              </a:extLst>
            </a:blip>
            <a:stretch>
              <a:fillRect/>
            </a:stretch>
          </a:blipFill>
        </p:spPr>
        <p:txBody>
          <a:bodyPr/>
          <a:lstStyle>
            <a:lvl1pPr>
              <a:buNone/>
              <a:defRPr sz="1984"/>
            </a:lvl1pPr>
          </a:lstStyle>
          <a:p>
            <a:r>
              <a:rPr lang="nl-BE" dirty="0"/>
              <a:t> </a:t>
            </a:r>
          </a:p>
        </p:txBody>
      </p:sp>
      <p:sp>
        <p:nvSpPr>
          <p:cNvPr id="7" name="TextBox 6">
            <a:extLst>
              <a:ext uri="{FF2B5EF4-FFF2-40B4-BE49-F238E27FC236}">
                <a16:creationId xmlns:a16="http://schemas.microsoft.com/office/drawing/2014/main" id="{5333E179-EA1F-CD40-91CE-2F6570C590D9}"/>
              </a:ext>
            </a:extLst>
          </p:cNvPr>
          <p:cNvSpPr txBox="1"/>
          <p:nvPr userDrawn="1"/>
        </p:nvSpPr>
        <p:spPr>
          <a:xfrm>
            <a:off x="669691" y="41059541"/>
            <a:ext cx="22221016" cy="1727823"/>
          </a:xfrm>
          <a:prstGeom prst="rect">
            <a:avLst/>
          </a:prstGeom>
          <a:noFill/>
        </p:spPr>
        <p:txBody>
          <a:bodyPr wrap="none" lIns="0" tIns="89292" rIns="178584" bIns="89292" rtlCol="0" anchor="b" anchorCtr="0">
            <a:noAutofit/>
          </a:bodyPr>
          <a:lstStyle/>
          <a:p>
            <a:pPr marL="0" marR="0" lvl="0" indent="0" algn="l"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bg1"/>
                </a:solidFill>
                <a:latin typeface="Arial" panose="020B0604020202020204" pitchFamily="34" charset="0"/>
                <a:cs typeface="Arial" panose="020B0604020202020204" pitchFamily="34" charset="0"/>
              </a:rPr>
              <a:t>©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and its group of companies 2022. All rights reserved. ® ™ Trademarks of </a:t>
            </a:r>
            <a:r>
              <a:rPr lang="en-GB" sz="2232" b="0" i="0" u="none" strike="noStrike" baseline="30000" dirty="0" err="1">
                <a:solidFill>
                  <a:schemeClr val="bg1"/>
                </a:solidFill>
                <a:latin typeface="Arial" panose="020B0604020202020204" pitchFamily="34" charset="0"/>
                <a:cs typeface="Arial" panose="020B0604020202020204" pitchFamily="34" charset="0"/>
              </a:rPr>
              <a:t>Kemin</a:t>
            </a:r>
            <a:r>
              <a:rPr lang="en-GB" sz="2232" b="0" i="0" u="none" strike="noStrike" baseline="30000" dirty="0">
                <a:solidFill>
                  <a:schemeClr val="bg1"/>
                </a:solidFill>
                <a:latin typeface="Arial" panose="020B0604020202020204" pitchFamily="34" charset="0"/>
                <a:cs typeface="Arial" panose="020B0604020202020204" pitchFamily="34" charset="0"/>
              </a:rPr>
              <a:t> Industries, Inc., U.S.A. Certain statements, product </a:t>
            </a:r>
            <a:r>
              <a:rPr lang="en-GB" sz="2232" b="0" i="0" u="none" strike="noStrike" baseline="30000" dirty="0" err="1">
                <a:solidFill>
                  <a:schemeClr val="bg1"/>
                </a:solidFill>
                <a:latin typeface="Arial" panose="020B0604020202020204" pitchFamily="34" charset="0"/>
                <a:cs typeface="Arial" panose="020B0604020202020204" pitchFamily="34" charset="0"/>
              </a:rPr>
              <a:t>labeling</a:t>
            </a:r>
            <a:r>
              <a:rPr lang="en-GB" sz="2232" b="0" i="0" u="none" strike="noStrike" baseline="30000" dirty="0">
                <a:solidFill>
                  <a:schemeClr val="bg1"/>
                </a:solidFill>
                <a:latin typeface="Arial" panose="020B0604020202020204" pitchFamily="34" charset="0"/>
                <a:cs typeface="Arial" panose="020B0604020202020204" pitchFamily="34" charset="0"/>
              </a:rPr>
              <a:t> and claims may differ by geography or as required by government requirements.</a:t>
            </a:r>
          </a:p>
        </p:txBody>
      </p:sp>
    </p:spTree>
    <p:extLst>
      <p:ext uri="{BB962C8B-B14F-4D97-AF65-F5344CB8AC3E}">
        <p14:creationId xmlns:p14="http://schemas.microsoft.com/office/powerpoint/2010/main" val="347904160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13793195" y="2754495"/>
            <a:ext cx="14364137" cy="6291367"/>
          </a:xfrm>
          <a:prstGeom prst="rect">
            <a:avLst/>
          </a:prstGeom>
        </p:spPr>
        <p:txBody>
          <a:bodyPr lIns="0" tIns="72000" rIns="72000" bIns="36000" anchor="t" anchorCtr="0">
            <a:norm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3793194" y="9957186"/>
            <a:ext cx="14364139" cy="26051364"/>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0" y="3428258"/>
            <a:ext cx="12947367" cy="3258029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600563706"/>
      </p:ext>
    </p:extLst>
  </p:cSld>
  <p:clrMapOvr>
    <a:masterClrMapping/>
  </p:clrMapOvr>
  <p:extLst>
    <p:ext uri="{DCECCB84-F9BA-43D5-87BE-67443E8EF086}">
      <p15:sldGuideLst xmlns:p15="http://schemas.microsoft.com/office/powerpoint/2012/main">
        <p15:guide id="1" orient="horz" pos="34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2079020"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16013594" y="9957186"/>
            <a:ext cx="12143738" cy="25839542"/>
          </a:xfrm>
          <a:prstGeom prst="rect">
            <a:avLst/>
          </a:prstGeom>
          <a:solidFill>
            <a:schemeClr val="bg2">
              <a:lumMod val="20000"/>
              <a:lumOff val="80000"/>
            </a:schemeClr>
          </a:solidFill>
        </p:spPr>
        <p:txBody>
          <a:bodyPr lIns="36000" tIns="288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370492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title + sub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598A-00CA-4E22-A2D0-84EA72D01916}"/>
              </a:ext>
            </a:extLst>
          </p:cNvPr>
          <p:cNvSpPr>
            <a:spLocks noGrp="1"/>
          </p:cNvSpPr>
          <p:nvPr>
            <p:ph type="title"/>
          </p:nvPr>
        </p:nvSpPr>
        <p:spPr>
          <a:xfrm>
            <a:off x="2079021" y="2754508"/>
            <a:ext cx="22947966" cy="3134811"/>
          </a:xfrm>
          <a:prstGeom prst="rect">
            <a:avLst/>
          </a:prstGeom>
        </p:spPr>
        <p:txBody>
          <a:bodyPr lIns="0" tIns="72000" rIns="72000" bIns="36000" anchor="t" anchorCtr="0">
            <a:noAutofit/>
          </a:bodyPr>
          <a:lstStyle>
            <a:lvl1pPr>
              <a:defRPr sz="7441" cap="all" baseline="0">
                <a:solidFill>
                  <a:schemeClr val="tx2"/>
                </a:solidFill>
              </a:defRPr>
            </a:lvl1pPr>
          </a:lstStyle>
          <a:p>
            <a:r>
              <a:rPr lang="en-GB" noProof="0" dirty="0"/>
              <a:t>Click to edit Master title style</a:t>
            </a:r>
          </a:p>
        </p:txBody>
      </p:sp>
      <p:sp>
        <p:nvSpPr>
          <p:cNvPr id="3" name="Content Placeholder 2">
            <a:extLst>
              <a:ext uri="{FF2B5EF4-FFF2-40B4-BE49-F238E27FC236}">
                <a16:creationId xmlns:a16="http://schemas.microsoft.com/office/drawing/2014/main" id="{D6027F0B-63E5-4603-8859-2BDBCCFD7A9D}"/>
              </a:ext>
            </a:extLst>
          </p:cNvPr>
          <p:cNvSpPr>
            <a:spLocks noGrp="1"/>
          </p:cNvSpPr>
          <p:nvPr>
            <p:ph idx="1"/>
          </p:nvPr>
        </p:nvSpPr>
        <p:spPr>
          <a:xfrm>
            <a:off x="15120144" y="9957186"/>
            <a:ext cx="13041124" cy="25839542"/>
          </a:xfrm>
          <a:prstGeom prst="rect">
            <a:avLst/>
          </a:prstGeom>
        </p:spPr>
        <p:txBody>
          <a:bodyPr lIns="0" tIns="288000" rIns="72000" bIns="36000">
            <a:normAutofit/>
          </a:bodyPr>
          <a:lstStyle>
            <a:lvl1pPr marL="0" indent="0">
              <a:lnSpc>
                <a:spcPct val="85000"/>
              </a:lnSpc>
              <a:spcBef>
                <a:spcPts val="0"/>
              </a:spcBef>
              <a:spcAft>
                <a:spcPts val="1488"/>
              </a:spcAft>
              <a:buFont typeface="Arial" panose="020B0604020202020204" pitchFamily="34" charset="0"/>
              <a:buNone/>
              <a:tabLst/>
              <a:defRPr sz="3968"/>
            </a:lvl1pPr>
            <a:lvl2pPr marL="2455497" indent="-803617">
              <a:lnSpc>
                <a:spcPct val="85000"/>
              </a:lnSpc>
              <a:spcBef>
                <a:spcPts val="744"/>
              </a:spcBef>
              <a:buClr>
                <a:schemeClr val="tx2"/>
              </a:buClr>
              <a:buFont typeface="Arial" panose="020B0604020202020204" pitchFamily="34" charset="0"/>
              <a:buChar char="―"/>
              <a:defRPr sz="3968">
                <a:solidFill>
                  <a:schemeClr val="tx2"/>
                </a:solidFill>
              </a:defRPr>
            </a:lvl2pPr>
            <a:lvl3pPr>
              <a:buNone/>
              <a:defRPr sz="4961"/>
            </a:lvl3pPr>
            <a:lvl4pPr>
              <a:buNone/>
              <a:defRPr sz="4961"/>
            </a:lvl4pPr>
            <a:lvl5pPr>
              <a:buNone/>
              <a:defRPr sz="4961"/>
            </a:lvl5pPr>
          </a:lstStyle>
          <a:p>
            <a:pPr lvl="0"/>
            <a:r>
              <a:rPr lang="en-GB" noProof="0" dirty="0"/>
              <a:t>Click to edit Master text styles</a:t>
            </a:r>
          </a:p>
          <a:p>
            <a:pPr lvl="1"/>
            <a:endParaRPr lang="en-GB" noProof="0" dirty="0"/>
          </a:p>
        </p:txBody>
      </p:sp>
      <p:sp>
        <p:nvSpPr>
          <p:cNvPr id="5" name="Text Placeholder 4">
            <a:extLst>
              <a:ext uri="{FF2B5EF4-FFF2-40B4-BE49-F238E27FC236}">
                <a16:creationId xmlns:a16="http://schemas.microsoft.com/office/drawing/2014/main" id="{B02B41F3-554F-421B-BB9F-54C851043B5C}"/>
              </a:ext>
            </a:extLst>
          </p:cNvPr>
          <p:cNvSpPr>
            <a:spLocks noGrp="1"/>
          </p:cNvSpPr>
          <p:nvPr>
            <p:ph type="body" sz="quarter" idx="10"/>
          </p:nvPr>
        </p:nvSpPr>
        <p:spPr>
          <a:xfrm>
            <a:off x="2082958" y="6030356"/>
            <a:ext cx="22947969" cy="3134811"/>
          </a:xfrm>
          <a:prstGeom prst="rect">
            <a:avLst/>
          </a:prstGeom>
        </p:spPr>
        <p:txBody>
          <a:bodyPr lIns="0" tIns="36000" rIns="72000" bIns="36000"/>
          <a:lstStyle>
            <a:lvl1pPr>
              <a:buNone/>
              <a:defRPr sz="5953"/>
            </a:lvl1pPr>
            <a:lvl2pPr>
              <a:buNone/>
              <a:defRPr sz="5953"/>
            </a:lvl2pPr>
            <a:lvl3pPr>
              <a:buNone/>
              <a:defRPr sz="5953"/>
            </a:lvl3pPr>
            <a:lvl4pPr>
              <a:buNone/>
              <a:defRPr sz="5953"/>
            </a:lvl4pPr>
            <a:lvl5pPr>
              <a:buNone/>
              <a:defRPr sz="5953"/>
            </a:lvl5pPr>
          </a:lstStyle>
          <a:p>
            <a:pPr lvl="0"/>
            <a:r>
              <a:rPr lang="en-US" dirty="0"/>
              <a:t>Click to edit Master text styles</a:t>
            </a:r>
          </a:p>
        </p:txBody>
      </p:sp>
      <p:sp>
        <p:nvSpPr>
          <p:cNvPr id="7" name="Picture Placeholder 6">
            <a:extLst>
              <a:ext uri="{FF2B5EF4-FFF2-40B4-BE49-F238E27FC236}">
                <a16:creationId xmlns:a16="http://schemas.microsoft.com/office/drawing/2014/main" id="{09629BBF-E85F-4F69-8363-D4F1D047580A}"/>
              </a:ext>
            </a:extLst>
          </p:cNvPr>
          <p:cNvSpPr>
            <a:spLocks noGrp="1"/>
          </p:cNvSpPr>
          <p:nvPr>
            <p:ph type="pic" sz="quarter" idx="12"/>
          </p:nvPr>
        </p:nvSpPr>
        <p:spPr>
          <a:xfrm>
            <a:off x="2079020" y="9957186"/>
            <a:ext cx="12143738" cy="25839542"/>
          </a:xfrm>
          <a:prstGeom prst="rect">
            <a:avLst/>
          </a:prstGeom>
          <a:solidFill>
            <a:schemeClr val="bg2">
              <a:lumMod val="20000"/>
              <a:lumOff val="80000"/>
            </a:schemeClr>
          </a:solidFill>
        </p:spPr>
        <p:txBody>
          <a:bodyPr lIns="36000" tIns="252000" rIns="36000" bIns="72000">
            <a:noAutofit/>
          </a:bodyPr>
          <a:lstStyle>
            <a:lvl1pPr algn="ctr">
              <a:buNone/>
              <a:defRPr sz="4465"/>
            </a:lvl1pPr>
          </a:lstStyle>
          <a:p>
            <a:endParaRPr lang="nl-BE" dirty="0"/>
          </a:p>
        </p:txBody>
      </p:sp>
    </p:spTree>
    <p:extLst>
      <p:ext uri="{BB962C8B-B14F-4D97-AF65-F5344CB8AC3E}">
        <p14:creationId xmlns:p14="http://schemas.microsoft.com/office/powerpoint/2010/main" val="860010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21" Type="http://schemas.openxmlformats.org/officeDocument/2006/relationships/image" Target="../media/image8.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5.sv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21" Type="http://schemas.openxmlformats.org/officeDocument/2006/relationships/image" Target="../media/image9.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5.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4.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21" Type="http://schemas.openxmlformats.org/officeDocument/2006/relationships/image" Target="../media/image5.sv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4.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0.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4FEAD5E3-90D9-4F92-A6DB-39F6339739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450" y="39229213"/>
            <a:ext cx="11219711" cy="3660655"/>
          </a:xfrm>
          <a:prstGeom prst="rect">
            <a:avLst/>
          </a:prstGeom>
        </p:spPr>
      </p:pic>
      <p:sp>
        <p:nvSpPr>
          <p:cNvPr id="11" name="TextBox 10">
            <a:extLst>
              <a:ext uri="{FF2B5EF4-FFF2-40B4-BE49-F238E27FC236}">
                <a16:creationId xmlns:a16="http://schemas.microsoft.com/office/drawing/2014/main" id="{CA1D811A-98C1-4050-9298-5B1928755281}"/>
              </a:ext>
            </a:extLst>
          </p:cNvPr>
          <p:cNvSpPr txBox="1"/>
          <p:nvPr userDrawn="1"/>
        </p:nvSpPr>
        <p:spPr>
          <a:xfrm>
            <a:off x="7554585" y="40659595"/>
            <a:ext cx="22221016" cy="1727823"/>
          </a:xfrm>
          <a:prstGeom prst="rect">
            <a:avLst/>
          </a:prstGeom>
          <a:noFill/>
        </p:spPr>
        <p:txBody>
          <a:bodyPr wrap="none" lIns="0" tIns="89292" rIns="178584" bIns="89292" rtlCol="0" anchor="b" anchorCtr="0">
            <a:noAutofit/>
          </a:bodyPr>
          <a:lstStyle/>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a:t>
            </a:r>
            <a:r>
              <a:rPr lang="en-GB" sz="2232" b="0" i="0" u="none" strike="noStrike" baseline="30000" dirty="0" err="1">
                <a:solidFill>
                  <a:schemeClr val="tx1"/>
                </a:solidFill>
                <a:latin typeface="Arial" panose="020B0604020202020204" pitchFamily="34" charset="0"/>
                <a:cs typeface="Arial" panose="020B0604020202020204" pitchFamily="34" charset="0"/>
              </a:rPr>
              <a:t>Kemin</a:t>
            </a:r>
            <a:r>
              <a:rPr lang="en-GB" sz="2232" b="0" i="0" u="none" strike="noStrike" baseline="30000" dirty="0">
                <a:solidFill>
                  <a:schemeClr val="tx1"/>
                </a:solidFill>
                <a:latin typeface="Arial" panose="020B0604020202020204" pitchFamily="34" charset="0"/>
                <a:cs typeface="Arial" panose="020B0604020202020204" pitchFamily="34" charset="0"/>
              </a:rPr>
              <a:t> Industries, Inc. and its group of companies 2022. All rights reserved. </a:t>
            </a:r>
          </a:p>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 Trademarks of Kemin Industries, Inc., U.S.A. Certain statements, product </a:t>
            </a:r>
            <a:r>
              <a:rPr lang="en-GB" sz="2232" b="0" i="0" u="none" strike="noStrike" baseline="30000" dirty="0" err="1">
                <a:solidFill>
                  <a:schemeClr val="tx1"/>
                </a:solidFill>
                <a:latin typeface="Arial" panose="020B0604020202020204" pitchFamily="34" charset="0"/>
                <a:cs typeface="Arial" panose="020B0604020202020204" pitchFamily="34" charset="0"/>
              </a:rPr>
              <a:t>labeling</a:t>
            </a:r>
            <a:r>
              <a:rPr lang="en-GB" sz="2232" b="0" i="0" u="none" strike="noStrike" baseline="30000" dirty="0">
                <a:solidFill>
                  <a:schemeClr val="tx1"/>
                </a:solidFill>
                <a:latin typeface="Arial" panose="020B0604020202020204" pitchFamily="34" charset="0"/>
                <a:cs typeface="Arial" panose="020B0604020202020204" pitchFamily="34" charset="0"/>
              </a:rPr>
              <a:t> and claims may differ by geography or as required by government requirements.</a:t>
            </a:r>
          </a:p>
        </p:txBody>
      </p:sp>
      <p:pic>
        <p:nvPicPr>
          <p:cNvPr id="16" name="Graphic 15">
            <a:extLst>
              <a:ext uri="{FF2B5EF4-FFF2-40B4-BE49-F238E27FC236}">
                <a16:creationId xmlns:a16="http://schemas.microsoft.com/office/drawing/2014/main" id="{6ACC4E13-67B2-4D52-A066-AF7E765003D6}"/>
              </a:ext>
            </a:extLst>
          </p:cNvPr>
          <p:cNvPicPr>
            <a:picLocks noChangeAspect="1"/>
          </p:cNvPicPr>
          <p:nvPr userDrawn="1"/>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b="44774"/>
          <a:stretch/>
        </p:blipFill>
        <p:spPr>
          <a:xfrm>
            <a:off x="839788" y="40888654"/>
            <a:ext cx="4357854" cy="1498764"/>
          </a:xfrm>
          <a:prstGeom prst="rect">
            <a:avLst/>
          </a:prstGeom>
        </p:spPr>
      </p:pic>
      <p:pic>
        <p:nvPicPr>
          <p:cNvPr id="6" name="Graphic 5">
            <a:extLst>
              <a:ext uri="{FF2B5EF4-FFF2-40B4-BE49-F238E27FC236}">
                <a16:creationId xmlns:a16="http://schemas.microsoft.com/office/drawing/2014/main" id="{7BED0345-C175-43BC-B9D4-64E7235216F0}"/>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7696038" y="-16258"/>
            <a:ext cx="12600000" cy="2313293"/>
          </a:xfrm>
          <a:prstGeom prst="rect">
            <a:avLst/>
          </a:prstGeom>
        </p:spPr>
      </p:pic>
    </p:spTree>
    <p:extLst>
      <p:ext uri="{BB962C8B-B14F-4D97-AF65-F5344CB8AC3E}">
        <p14:creationId xmlns:p14="http://schemas.microsoft.com/office/powerpoint/2010/main" val="2548372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92" r:id="rId16"/>
  </p:sldLayoutIdLst>
  <p:hf sldNum="0" hdr="0" ftr="0" dt="0"/>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529">
          <p15:clr>
            <a:srgbClr val="F26B43"/>
          </p15:clr>
        </p15:guide>
        <p15:guide id="3" pos="6357">
          <p15:clr>
            <a:srgbClr val="F26B43"/>
          </p15:clr>
        </p15:guide>
        <p15:guide id="4" pos="715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4FEAD5E3-90D9-4F92-A6DB-39F6339739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450" y="39229213"/>
            <a:ext cx="11219711" cy="3660655"/>
          </a:xfrm>
          <a:prstGeom prst="rect">
            <a:avLst/>
          </a:prstGeom>
        </p:spPr>
      </p:pic>
      <p:sp>
        <p:nvSpPr>
          <p:cNvPr id="11" name="TextBox 10">
            <a:extLst>
              <a:ext uri="{FF2B5EF4-FFF2-40B4-BE49-F238E27FC236}">
                <a16:creationId xmlns:a16="http://schemas.microsoft.com/office/drawing/2014/main" id="{CA1D811A-98C1-4050-9298-5B1928755281}"/>
              </a:ext>
            </a:extLst>
          </p:cNvPr>
          <p:cNvSpPr txBox="1"/>
          <p:nvPr userDrawn="1"/>
        </p:nvSpPr>
        <p:spPr>
          <a:xfrm>
            <a:off x="7554585" y="40659595"/>
            <a:ext cx="22221016" cy="1727823"/>
          </a:xfrm>
          <a:prstGeom prst="rect">
            <a:avLst/>
          </a:prstGeom>
          <a:noFill/>
        </p:spPr>
        <p:txBody>
          <a:bodyPr wrap="none" lIns="0" tIns="89292" rIns="178584" bIns="89292" rtlCol="0" anchor="b" anchorCtr="0">
            <a:noAutofit/>
          </a:bodyPr>
          <a:lstStyle/>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a:t>
            </a:r>
            <a:r>
              <a:rPr lang="en-GB" sz="2232" b="0" i="0" u="none" strike="noStrike" baseline="30000" dirty="0" err="1">
                <a:solidFill>
                  <a:schemeClr val="tx1"/>
                </a:solidFill>
                <a:latin typeface="Arial" panose="020B0604020202020204" pitchFamily="34" charset="0"/>
                <a:cs typeface="Arial" panose="020B0604020202020204" pitchFamily="34" charset="0"/>
              </a:rPr>
              <a:t>Kemin</a:t>
            </a:r>
            <a:r>
              <a:rPr lang="en-GB" sz="2232" b="0" i="0" u="none" strike="noStrike" baseline="30000" dirty="0">
                <a:solidFill>
                  <a:schemeClr val="tx1"/>
                </a:solidFill>
                <a:latin typeface="Arial" panose="020B0604020202020204" pitchFamily="34" charset="0"/>
                <a:cs typeface="Arial" panose="020B0604020202020204" pitchFamily="34" charset="0"/>
              </a:rPr>
              <a:t> Industries, Inc. and its group of companies 2022. All rights reserved. </a:t>
            </a:r>
          </a:p>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 Trademarks of Kemin Industries, Inc., U.S.A. Certain statements, product </a:t>
            </a:r>
            <a:r>
              <a:rPr lang="en-GB" sz="2232" b="0" i="0" u="none" strike="noStrike" baseline="30000" dirty="0" err="1">
                <a:solidFill>
                  <a:schemeClr val="tx1"/>
                </a:solidFill>
                <a:latin typeface="Arial" panose="020B0604020202020204" pitchFamily="34" charset="0"/>
                <a:cs typeface="Arial" panose="020B0604020202020204" pitchFamily="34" charset="0"/>
              </a:rPr>
              <a:t>labeling</a:t>
            </a:r>
            <a:r>
              <a:rPr lang="en-GB" sz="2232" b="0" i="0" u="none" strike="noStrike" baseline="30000" dirty="0">
                <a:solidFill>
                  <a:schemeClr val="tx1"/>
                </a:solidFill>
                <a:latin typeface="Arial" panose="020B0604020202020204" pitchFamily="34" charset="0"/>
                <a:cs typeface="Arial" panose="020B0604020202020204" pitchFamily="34" charset="0"/>
              </a:rPr>
              <a:t> and claims may differ by geography or as required by government requirements.</a:t>
            </a:r>
          </a:p>
        </p:txBody>
      </p:sp>
      <p:pic>
        <p:nvPicPr>
          <p:cNvPr id="6" name="Graphic 5">
            <a:extLst>
              <a:ext uri="{FF2B5EF4-FFF2-40B4-BE49-F238E27FC236}">
                <a16:creationId xmlns:a16="http://schemas.microsoft.com/office/drawing/2014/main" id="{7BED0345-C175-43BC-B9D4-64E7235216F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7619838" y="-16258"/>
            <a:ext cx="12600000" cy="2313293"/>
          </a:xfrm>
          <a:prstGeom prst="rect">
            <a:avLst/>
          </a:prstGeom>
        </p:spPr>
      </p:pic>
      <p:pic>
        <p:nvPicPr>
          <p:cNvPr id="3" name="Picture 2" descr="Logo&#10;&#10;Description automatically generated">
            <a:extLst>
              <a:ext uri="{FF2B5EF4-FFF2-40B4-BE49-F238E27FC236}">
                <a16:creationId xmlns:a16="http://schemas.microsoft.com/office/drawing/2014/main" id="{579A6CB9-6C4D-4136-8EE2-39413E905DF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39788" y="40299387"/>
            <a:ext cx="3455242" cy="1937704"/>
          </a:xfrm>
          <a:prstGeom prst="rect">
            <a:avLst/>
          </a:prstGeom>
        </p:spPr>
      </p:pic>
    </p:spTree>
    <p:extLst>
      <p:ext uri="{BB962C8B-B14F-4D97-AF65-F5344CB8AC3E}">
        <p14:creationId xmlns:p14="http://schemas.microsoft.com/office/powerpoint/2010/main" val="209461191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p:hf sldNum="0" hdr="0" ftr="0" dt="0"/>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529">
          <p15:clr>
            <a:srgbClr val="F26B43"/>
          </p15:clr>
        </p15:guide>
        <p15:guide id="3" pos="6357">
          <p15:clr>
            <a:srgbClr val="F26B43"/>
          </p15:clr>
        </p15:guide>
        <p15:guide id="4" pos="71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4FEAD5E3-90D9-4F92-A6DB-39F6339739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450" y="39229213"/>
            <a:ext cx="11219711" cy="3660655"/>
          </a:xfrm>
          <a:prstGeom prst="rect">
            <a:avLst/>
          </a:prstGeom>
        </p:spPr>
      </p:pic>
      <p:sp>
        <p:nvSpPr>
          <p:cNvPr id="11" name="TextBox 10">
            <a:extLst>
              <a:ext uri="{FF2B5EF4-FFF2-40B4-BE49-F238E27FC236}">
                <a16:creationId xmlns:a16="http://schemas.microsoft.com/office/drawing/2014/main" id="{CA1D811A-98C1-4050-9298-5B1928755281}"/>
              </a:ext>
            </a:extLst>
          </p:cNvPr>
          <p:cNvSpPr txBox="1"/>
          <p:nvPr userDrawn="1"/>
        </p:nvSpPr>
        <p:spPr>
          <a:xfrm>
            <a:off x="7554585" y="40659595"/>
            <a:ext cx="22221016" cy="1727823"/>
          </a:xfrm>
          <a:prstGeom prst="rect">
            <a:avLst/>
          </a:prstGeom>
          <a:noFill/>
        </p:spPr>
        <p:txBody>
          <a:bodyPr wrap="none" lIns="0" tIns="89292" rIns="178584" bIns="89292" rtlCol="0" anchor="b" anchorCtr="0">
            <a:noAutofit/>
          </a:bodyPr>
          <a:lstStyle/>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a:t>
            </a:r>
            <a:r>
              <a:rPr lang="en-GB" sz="2232" b="0" i="0" u="none" strike="noStrike" baseline="30000" dirty="0" err="1">
                <a:solidFill>
                  <a:schemeClr val="tx1"/>
                </a:solidFill>
                <a:latin typeface="Arial" panose="020B0604020202020204" pitchFamily="34" charset="0"/>
                <a:cs typeface="Arial" panose="020B0604020202020204" pitchFamily="34" charset="0"/>
              </a:rPr>
              <a:t>Kemin</a:t>
            </a:r>
            <a:r>
              <a:rPr lang="en-GB" sz="2232" b="0" i="0" u="none" strike="noStrike" baseline="30000" dirty="0">
                <a:solidFill>
                  <a:schemeClr val="tx1"/>
                </a:solidFill>
                <a:latin typeface="Arial" panose="020B0604020202020204" pitchFamily="34" charset="0"/>
                <a:cs typeface="Arial" panose="020B0604020202020204" pitchFamily="34" charset="0"/>
              </a:rPr>
              <a:t> Industries, Inc. and its group of companies 2022. All rights reserved. </a:t>
            </a:r>
          </a:p>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 Trademarks of Kemin Industries, Inc., U.S.A. Certain statements, product </a:t>
            </a:r>
            <a:r>
              <a:rPr lang="en-GB" sz="2232" b="0" i="0" u="none" strike="noStrike" baseline="30000" dirty="0" err="1">
                <a:solidFill>
                  <a:schemeClr val="tx1"/>
                </a:solidFill>
                <a:latin typeface="Arial" panose="020B0604020202020204" pitchFamily="34" charset="0"/>
                <a:cs typeface="Arial" panose="020B0604020202020204" pitchFamily="34" charset="0"/>
              </a:rPr>
              <a:t>labeling</a:t>
            </a:r>
            <a:r>
              <a:rPr lang="en-GB" sz="2232" b="0" i="0" u="none" strike="noStrike" baseline="30000" dirty="0">
                <a:solidFill>
                  <a:schemeClr val="tx1"/>
                </a:solidFill>
                <a:latin typeface="Arial" panose="020B0604020202020204" pitchFamily="34" charset="0"/>
                <a:cs typeface="Arial" panose="020B0604020202020204" pitchFamily="34" charset="0"/>
              </a:rPr>
              <a:t> and claims may differ by geography or as required by government requirements.</a:t>
            </a:r>
          </a:p>
        </p:txBody>
      </p:sp>
      <p:pic>
        <p:nvPicPr>
          <p:cNvPr id="6" name="Graphic 5">
            <a:extLst>
              <a:ext uri="{FF2B5EF4-FFF2-40B4-BE49-F238E27FC236}">
                <a16:creationId xmlns:a16="http://schemas.microsoft.com/office/drawing/2014/main" id="{7BED0345-C175-43BC-B9D4-64E7235216F0}"/>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7619838" y="-16258"/>
            <a:ext cx="12600000" cy="2313293"/>
          </a:xfrm>
          <a:prstGeom prst="rect">
            <a:avLst/>
          </a:prstGeom>
        </p:spPr>
      </p:pic>
      <p:pic>
        <p:nvPicPr>
          <p:cNvPr id="4" name="Picture 3" descr="Logo&#10;&#10;Description automatically generated">
            <a:extLst>
              <a:ext uri="{FF2B5EF4-FFF2-40B4-BE49-F238E27FC236}">
                <a16:creationId xmlns:a16="http://schemas.microsoft.com/office/drawing/2014/main" id="{BCEA4DFF-F06B-472B-ACC5-6B54DB5E3B6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839788" y="40299387"/>
            <a:ext cx="3446855" cy="1688860"/>
          </a:xfrm>
          <a:prstGeom prst="rect">
            <a:avLst/>
          </a:prstGeom>
        </p:spPr>
      </p:pic>
    </p:spTree>
    <p:extLst>
      <p:ext uri="{BB962C8B-B14F-4D97-AF65-F5344CB8AC3E}">
        <p14:creationId xmlns:p14="http://schemas.microsoft.com/office/powerpoint/2010/main" val="41009578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hf sldNum="0" hdr="0" ftr="0" dt="0"/>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566" userDrawn="1">
          <p15:clr>
            <a:srgbClr val="F26B43"/>
          </p15:clr>
        </p15:guide>
        <p15:guide id="3" pos="6357">
          <p15:clr>
            <a:srgbClr val="F26B43"/>
          </p15:clr>
        </p15:guide>
        <p15:guide id="4" pos="71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4FEAD5E3-90D9-4F92-A6DB-39F633973959}"/>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0450" y="39229213"/>
            <a:ext cx="11219711" cy="3660655"/>
          </a:xfrm>
          <a:prstGeom prst="rect">
            <a:avLst/>
          </a:prstGeom>
        </p:spPr>
      </p:pic>
      <p:pic>
        <p:nvPicPr>
          <p:cNvPr id="3" name="Picture 2" descr="A black and white logo&#10;&#10;Description automatically generated with low confidence">
            <a:extLst>
              <a:ext uri="{FF2B5EF4-FFF2-40B4-BE49-F238E27FC236}">
                <a16:creationId xmlns:a16="http://schemas.microsoft.com/office/drawing/2014/main" id="{14595A68-AA24-41A0-95CB-E0CF845B67D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98525" y="40299387"/>
            <a:ext cx="3456732" cy="2143174"/>
          </a:xfrm>
          <a:prstGeom prst="rect">
            <a:avLst/>
          </a:prstGeom>
        </p:spPr>
      </p:pic>
      <p:sp>
        <p:nvSpPr>
          <p:cNvPr id="11" name="TextBox 10">
            <a:extLst>
              <a:ext uri="{FF2B5EF4-FFF2-40B4-BE49-F238E27FC236}">
                <a16:creationId xmlns:a16="http://schemas.microsoft.com/office/drawing/2014/main" id="{CA1D811A-98C1-4050-9298-5B1928755281}"/>
              </a:ext>
            </a:extLst>
          </p:cNvPr>
          <p:cNvSpPr txBox="1"/>
          <p:nvPr userDrawn="1"/>
        </p:nvSpPr>
        <p:spPr>
          <a:xfrm>
            <a:off x="7554585" y="40659595"/>
            <a:ext cx="22221016" cy="1727823"/>
          </a:xfrm>
          <a:prstGeom prst="rect">
            <a:avLst/>
          </a:prstGeom>
          <a:noFill/>
        </p:spPr>
        <p:txBody>
          <a:bodyPr wrap="none" lIns="0" tIns="89292" rIns="178584" bIns="89292" rtlCol="0" anchor="b" anchorCtr="0">
            <a:noAutofit/>
          </a:bodyPr>
          <a:lstStyle/>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a:t>
            </a:r>
            <a:r>
              <a:rPr lang="en-GB" sz="2232" b="0" i="0" u="none" strike="noStrike" baseline="30000" dirty="0" err="1">
                <a:solidFill>
                  <a:schemeClr val="tx1"/>
                </a:solidFill>
                <a:latin typeface="Arial" panose="020B0604020202020204" pitchFamily="34" charset="0"/>
                <a:cs typeface="Arial" panose="020B0604020202020204" pitchFamily="34" charset="0"/>
              </a:rPr>
              <a:t>Kemin</a:t>
            </a:r>
            <a:r>
              <a:rPr lang="en-GB" sz="2232" b="0" i="0" u="none" strike="noStrike" baseline="30000" dirty="0">
                <a:solidFill>
                  <a:schemeClr val="tx1"/>
                </a:solidFill>
                <a:latin typeface="Arial" panose="020B0604020202020204" pitchFamily="34" charset="0"/>
                <a:cs typeface="Arial" panose="020B0604020202020204" pitchFamily="34" charset="0"/>
              </a:rPr>
              <a:t> Industries, Inc. and its group of companies 2022. All rights reserved. </a:t>
            </a:r>
          </a:p>
          <a:p>
            <a:pPr marL="0" marR="0" lvl="0" indent="0" algn="r" defTabSz="2267986" rtl="0" eaLnBrk="1" fontAlgn="auto" latinLnBrk="0" hangingPunct="1">
              <a:lnSpc>
                <a:spcPct val="100000"/>
              </a:lnSpc>
              <a:spcBef>
                <a:spcPts val="0"/>
              </a:spcBef>
              <a:spcAft>
                <a:spcPts val="0"/>
              </a:spcAft>
              <a:buClrTx/>
              <a:buSzTx/>
              <a:buFontTx/>
              <a:buNone/>
              <a:tabLst/>
              <a:defRPr/>
            </a:pPr>
            <a:r>
              <a:rPr lang="en-GB" sz="2232" b="0" i="0" u="none" strike="noStrike" baseline="30000" dirty="0">
                <a:solidFill>
                  <a:schemeClr val="tx1"/>
                </a:solidFill>
                <a:latin typeface="Arial" panose="020B0604020202020204" pitchFamily="34" charset="0"/>
                <a:cs typeface="Arial" panose="020B0604020202020204" pitchFamily="34" charset="0"/>
              </a:rPr>
              <a:t>® ™ Trademarks of Kemin Industries, Inc., U.S.A. Certain statements, product </a:t>
            </a:r>
            <a:r>
              <a:rPr lang="en-GB" sz="2232" b="0" i="0" u="none" strike="noStrike" baseline="30000" dirty="0" err="1">
                <a:solidFill>
                  <a:schemeClr val="tx1"/>
                </a:solidFill>
                <a:latin typeface="Arial" panose="020B0604020202020204" pitchFamily="34" charset="0"/>
                <a:cs typeface="Arial" panose="020B0604020202020204" pitchFamily="34" charset="0"/>
              </a:rPr>
              <a:t>labeling</a:t>
            </a:r>
            <a:r>
              <a:rPr lang="en-GB" sz="2232" b="0" i="0" u="none" strike="noStrike" baseline="30000" dirty="0">
                <a:solidFill>
                  <a:schemeClr val="tx1"/>
                </a:solidFill>
                <a:latin typeface="Arial" panose="020B0604020202020204" pitchFamily="34" charset="0"/>
                <a:cs typeface="Arial" panose="020B0604020202020204" pitchFamily="34" charset="0"/>
              </a:rPr>
              <a:t> and claims may differ by geography or as required by government requirements.</a:t>
            </a:r>
          </a:p>
        </p:txBody>
      </p:sp>
      <p:pic>
        <p:nvPicPr>
          <p:cNvPr id="6" name="Graphic 5">
            <a:extLst>
              <a:ext uri="{FF2B5EF4-FFF2-40B4-BE49-F238E27FC236}">
                <a16:creationId xmlns:a16="http://schemas.microsoft.com/office/drawing/2014/main" id="{7BED0345-C175-43BC-B9D4-64E7235216F0}"/>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7619838" y="-16258"/>
            <a:ext cx="12600000" cy="2313293"/>
          </a:xfrm>
          <a:prstGeom prst="rect">
            <a:avLst/>
          </a:prstGeom>
        </p:spPr>
      </p:pic>
    </p:spTree>
    <p:extLst>
      <p:ext uri="{BB962C8B-B14F-4D97-AF65-F5344CB8AC3E}">
        <p14:creationId xmlns:p14="http://schemas.microsoft.com/office/powerpoint/2010/main" val="64989889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hf sldNum="0" hdr="0" ftr="0" dt="0"/>
  <p:txStyles>
    <p:titleStyle>
      <a:lvl1pPr algn="l" defTabSz="2267986" rtl="0" eaLnBrk="1" latinLnBrk="0" hangingPunct="1">
        <a:lnSpc>
          <a:spcPct val="90000"/>
        </a:lnSpc>
        <a:spcBef>
          <a:spcPct val="0"/>
        </a:spcBef>
        <a:buNone/>
        <a:defRPr sz="10913" kern="1200">
          <a:solidFill>
            <a:schemeClr val="tx1"/>
          </a:solidFill>
          <a:latin typeface="+mj-lt"/>
          <a:ea typeface="+mj-ea"/>
          <a:cs typeface="+mj-cs"/>
        </a:defRPr>
      </a:lvl1pPr>
    </p:titleStyle>
    <p:bodyStyle>
      <a:lvl1pPr marL="566997" indent="-566997" algn="l" defTabSz="2267986" rtl="0" eaLnBrk="1" latinLnBrk="0" hangingPunct="1">
        <a:lnSpc>
          <a:spcPct val="90000"/>
        </a:lnSpc>
        <a:spcBef>
          <a:spcPts val="2480"/>
        </a:spcBef>
        <a:buFont typeface="Arial" panose="020B0604020202020204" pitchFamily="34" charset="0"/>
        <a:buChar char="•"/>
        <a:defRPr sz="6945" kern="1200">
          <a:solidFill>
            <a:schemeClr val="tx1"/>
          </a:solidFill>
          <a:latin typeface="+mn-lt"/>
          <a:ea typeface="+mn-ea"/>
          <a:cs typeface="+mn-cs"/>
        </a:defRPr>
      </a:lvl1pPr>
      <a:lvl2pPr marL="1700990" indent="-566997" algn="l" defTabSz="2267986" rtl="0" eaLnBrk="1" latinLnBrk="0" hangingPunct="1">
        <a:lnSpc>
          <a:spcPct val="90000"/>
        </a:lnSpc>
        <a:spcBef>
          <a:spcPts val="1240"/>
        </a:spcBef>
        <a:buFont typeface="Arial" panose="020B0604020202020204" pitchFamily="34" charset="0"/>
        <a:buChar char="•"/>
        <a:defRPr sz="5953" kern="1200">
          <a:solidFill>
            <a:schemeClr val="tx1"/>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Char char="•"/>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p:bodyStyle>
    <p:otherStyle>
      <a:defPPr>
        <a:defRPr lang="en-US"/>
      </a:defPPr>
      <a:lvl1pPr marL="0" algn="l" defTabSz="2267986" rtl="0" eaLnBrk="1" latinLnBrk="0" hangingPunct="1">
        <a:defRPr sz="4465" kern="1200">
          <a:solidFill>
            <a:schemeClr val="tx1"/>
          </a:solidFill>
          <a:latin typeface="+mn-lt"/>
          <a:ea typeface="+mn-ea"/>
          <a:cs typeface="+mn-cs"/>
        </a:defRPr>
      </a:lvl1pPr>
      <a:lvl2pPr marL="1133993" algn="l" defTabSz="2267986" rtl="0" eaLnBrk="1" latinLnBrk="0" hangingPunct="1">
        <a:defRPr sz="4465" kern="1200">
          <a:solidFill>
            <a:schemeClr val="tx1"/>
          </a:solidFill>
          <a:latin typeface="+mn-lt"/>
          <a:ea typeface="+mn-ea"/>
          <a:cs typeface="+mn-cs"/>
        </a:defRPr>
      </a:lvl2pPr>
      <a:lvl3pPr marL="2267986" algn="l" defTabSz="2267986" rtl="0" eaLnBrk="1" latinLnBrk="0" hangingPunct="1">
        <a:defRPr sz="4465" kern="1200">
          <a:solidFill>
            <a:schemeClr val="tx1"/>
          </a:solidFill>
          <a:latin typeface="+mn-lt"/>
          <a:ea typeface="+mn-ea"/>
          <a:cs typeface="+mn-cs"/>
        </a:defRPr>
      </a:lvl3pPr>
      <a:lvl4pPr marL="3401979" algn="l" defTabSz="2267986" rtl="0" eaLnBrk="1" latinLnBrk="0" hangingPunct="1">
        <a:defRPr sz="4465" kern="1200">
          <a:solidFill>
            <a:schemeClr val="tx1"/>
          </a:solidFill>
          <a:latin typeface="+mn-lt"/>
          <a:ea typeface="+mn-ea"/>
          <a:cs typeface="+mn-cs"/>
        </a:defRPr>
      </a:lvl4pPr>
      <a:lvl5pPr marL="4535973" algn="l" defTabSz="2267986" rtl="0" eaLnBrk="1" latinLnBrk="0" hangingPunct="1">
        <a:defRPr sz="4465" kern="1200">
          <a:solidFill>
            <a:schemeClr val="tx1"/>
          </a:solidFill>
          <a:latin typeface="+mn-lt"/>
          <a:ea typeface="+mn-ea"/>
          <a:cs typeface="+mn-cs"/>
        </a:defRPr>
      </a:lvl5pPr>
      <a:lvl6pPr marL="5669966" algn="l" defTabSz="2267986" rtl="0" eaLnBrk="1" latinLnBrk="0" hangingPunct="1">
        <a:defRPr sz="4465" kern="1200">
          <a:solidFill>
            <a:schemeClr val="tx1"/>
          </a:solidFill>
          <a:latin typeface="+mn-lt"/>
          <a:ea typeface="+mn-ea"/>
          <a:cs typeface="+mn-cs"/>
        </a:defRPr>
      </a:lvl6pPr>
      <a:lvl7pPr marL="6803959" algn="l" defTabSz="2267986" rtl="0" eaLnBrk="1" latinLnBrk="0" hangingPunct="1">
        <a:defRPr sz="4465" kern="1200">
          <a:solidFill>
            <a:schemeClr val="tx1"/>
          </a:solidFill>
          <a:latin typeface="+mn-lt"/>
          <a:ea typeface="+mn-ea"/>
          <a:cs typeface="+mn-cs"/>
        </a:defRPr>
      </a:lvl7pPr>
      <a:lvl8pPr marL="7937952" algn="l" defTabSz="2267986" rtl="0" eaLnBrk="1" latinLnBrk="0" hangingPunct="1">
        <a:defRPr sz="4465" kern="1200">
          <a:solidFill>
            <a:schemeClr val="tx1"/>
          </a:solidFill>
          <a:latin typeface="+mn-lt"/>
          <a:ea typeface="+mn-ea"/>
          <a:cs typeface="+mn-cs"/>
        </a:defRPr>
      </a:lvl8pPr>
      <a:lvl9pPr marL="9071945" algn="l" defTabSz="2267986" rtl="0" eaLnBrk="1" latinLnBrk="0" hangingPunct="1">
        <a:defRPr sz="44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566">
          <p15:clr>
            <a:srgbClr val="F26B43"/>
          </p15:clr>
        </p15:guide>
        <p15:guide id="3" pos="6357">
          <p15:clr>
            <a:srgbClr val="F26B43"/>
          </p15:clr>
        </p15:guide>
        <p15:guide id="4" pos="715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03D78-2792-4D5C-AC97-8B30DE0C6061}"/>
              </a:ext>
            </a:extLst>
          </p:cNvPr>
          <p:cNvSpPr>
            <a:spLocks noGrp="1"/>
          </p:cNvSpPr>
          <p:nvPr>
            <p:ph idx="1"/>
          </p:nvPr>
        </p:nvSpPr>
        <p:spPr>
          <a:xfrm>
            <a:off x="2079020" y="8657301"/>
            <a:ext cx="8431130" cy="7549178"/>
          </a:xfrm>
        </p:spPr>
        <p:txBody>
          <a:bodyPr wrap="square">
            <a:noAutofit/>
          </a:bodyPr>
          <a:lstStyle/>
          <a:p>
            <a:pPr algn="just">
              <a:lnSpc>
                <a:spcPct val="100000"/>
              </a:lnSpc>
            </a:pPr>
            <a:r>
              <a:rPr lang="en-US" sz="4000" b="1" dirty="0">
                <a:solidFill>
                  <a:srgbClr val="FF3A2A"/>
                </a:solidFill>
              </a:rPr>
              <a:t>Introduction</a:t>
            </a:r>
            <a:endParaRPr lang="en-US" b="1" dirty="0">
              <a:solidFill>
                <a:srgbClr val="FF3A2A"/>
              </a:solidFill>
            </a:endParaRPr>
          </a:p>
          <a:p>
            <a:pPr marL="571500" indent="-571500" algn="just">
              <a:lnSpc>
                <a:spcPct val="100000"/>
              </a:lnSpc>
              <a:buFont typeface="Arial" panose="020B0604020202020204" pitchFamily="34" charset="0"/>
              <a:buChar char="•"/>
            </a:pPr>
            <a:r>
              <a:rPr lang="en-US" sz="3600" dirty="0"/>
              <a:t>Subclinical metabolic diseases, such as subclinical hypocalcemia (SCH), are of current concern because they are linked to an increased risk of periparturient issues. </a:t>
            </a:r>
          </a:p>
          <a:p>
            <a:pPr marL="571500" indent="-571500" algn="just">
              <a:lnSpc>
                <a:spcPct val="100000"/>
              </a:lnSpc>
              <a:buFont typeface="Arial" panose="020B0604020202020204" pitchFamily="34" charset="0"/>
              <a:buChar char="•"/>
            </a:pPr>
            <a:r>
              <a:rPr lang="en-US" sz="3600" dirty="0"/>
              <a:t>Subclinical hypocalcemia is common in Europe, according to a new study from Germany (</a:t>
            </a:r>
            <a:r>
              <a:rPr lang="en-US" sz="3600" dirty="0" err="1"/>
              <a:t>Venjakob</a:t>
            </a:r>
            <a:r>
              <a:rPr lang="en-US" sz="3600" dirty="0"/>
              <a:t> et al., 2017). Subclinical hypocalcemia and clinical milk fever were seen in 47.6% and 8.6% of multiparous cows, respectively.</a:t>
            </a:r>
            <a:endParaRPr lang="en-US" dirty="0"/>
          </a:p>
          <a:p>
            <a:pPr algn="just">
              <a:lnSpc>
                <a:spcPct val="100000"/>
              </a:lnSpc>
            </a:pPr>
            <a:endParaRPr lang="en-US" sz="4000" b="1" dirty="0"/>
          </a:p>
        </p:txBody>
      </p:sp>
      <p:sp>
        <p:nvSpPr>
          <p:cNvPr id="4" name="Content Placeholder 3">
            <a:extLst>
              <a:ext uri="{FF2B5EF4-FFF2-40B4-BE49-F238E27FC236}">
                <a16:creationId xmlns:a16="http://schemas.microsoft.com/office/drawing/2014/main" id="{091BC713-1CE8-4F68-8B67-201BCDAF7A6D}"/>
              </a:ext>
            </a:extLst>
          </p:cNvPr>
          <p:cNvSpPr>
            <a:spLocks noGrp="1"/>
          </p:cNvSpPr>
          <p:nvPr>
            <p:ph idx="12"/>
          </p:nvPr>
        </p:nvSpPr>
        <p:spPr>
          <a:xfrm>
            <a:off x="20367339" y="8657300"/>
            <a:ext cx="7793928" cy="7993995"/>
          </a:xfrm>
        </p:spPr>
        <p:txBody>
          <a:bodyPr wrap="square">
            <a:noAutofit/>
          </a:bodyPr>
          <a:lstStyle/>
          <a:p>
            <a:pPr algn="just">
              <a:lnSpc>
                <a:spcPct val="100000"/>
              </a:lnSpc>
            </a:pPr>
            <a:r>
              <a:rPr lang="en-US" sz="4000" b="1" dirty="0">
                <a:solidFill>
                  <a:srgbClr val="FF3A2A"/>
                </a:solidFill>
              </a:rPr>
              <a:t>Material &amp; Methods</a:t>
            </a:r>
          </a:p>
          <a:p>
            <a:pPr marL="571500" indent="-571500" algn="just">
              <a:lnSpc>
                <a:spcPct val="100000"/>
              </a:lnSpc>
              <a:buFont typeface="Arial" panose="020B0604020202020204" pitchFamily="34" charset="0"/>
              <a:buChar char="•"/>
            </a:pPr>
            <a:r>
              <a:rPr lang="en-US" sz="3600" dirty="0"/>
              <a:t>Various diets were studied to determine the status of dietary cation anion balance (DCAB).</a:t>
            </a:r>
          </a:p>
          <a:p>
            <a:pPr marL="571500" indent="-571500" algn="just">
              <a:lnSpc>
                <a:spcPct val="100000"/>
              </a:lnSpc>
              <a:buFont typeface="Arial" panose="020B0604020202020204" pitchFamily="34" charset="0"/>
              <a:buChar char="•"/>
            </a:pPr>
            <a:r>
              <a:rPr lang="en-US" sz="3600" dirty="0"/>
              <a:t>Also, diets were made acidogenic with the help of NutriCAB</a:t>
            </a:r>
            <a:r>
              <a:rPr lang="en-US" sz="3600" baseline="30000" dirty="0"/>
              <a:t>TM</a:t>
            </a:r>
            <a:r>
              <a:rPr lang="en-US" sz="3600" dirty="0"/>
              <a:t> which is a source of coated form of calcium chloride to mask the bitterness of anionic salt during intake, controlling hygroscopicity during application &amp; storage, and ensuring skin safety. </a:t>
            </a:r>
          </a:p>
        </p:txBody>
      </p:sp>
      <p:pic>
        <p:nvPicPr>
          <p:cNvPr id="10" name="Picture Placeholder 9">
            <a:extLst>
              <a:ext uri="{FF2B5EF4-FFF2-40B4-BE49-F238E27FC236}">
                <a16:creationId xmlns:a16="http://schemas.microsoft.com/office/drawing/2014/main" id="{EFE22B28-0370-493C-8475-72A41D6C220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 b="20"/>
          <a:stretch/>
        </p:blipFill>
        <p:spPr>
          <a:xfrm>
            <a:off x="-223874" y="0"/>
            <a:ext cx="30616562" cy="7494139"/>
          </a:xfrm>
        </p:spPr>
      </p:pic>
      <p:pic>
        <p:nvPicPr>
          <p:cNvPr id="6" name="Picture 5">
            <a:extLst>
              <a:ext uri="{FF2B5EF4-FFF2-40B4-BE49-F238E27FC236}">
                <a16:creationId xmlns:a16="http://schemas.microsoft.com/office/drawing/2014/main" id="{D0B35D6B-1AE4-4AC4-BAB8-8E691869858F}"/>
              </a:ext>
            </a:extLst>
          </p:cNvPr>
          <p:cNvPicPr>
            <a:picLocks noChangeAspect="1"/>
          </p:cNvPicPr>
          <p:nvPr/>
        </p:nvPicPr>
        <p:blipFill>
          <a:blip r:embed="rId3"/>
          <a:stretch>
            <a:fillRect/>
          </a:stretch>
        </p:blipFill>
        <p:spPr>
          <a:xfrm>
            <a:off x="31814974" y="13735082"/>
            <a:ext cx="18379016" cy="12896818"/>
          </a:xfrm>
          <a:prstGeom prst="rect">
            <a:avLst/>
          </a:prstGeom>
        </p:spPr>
      </p:pic>
      <p:cxnSp>
        <p:nvCxnSpPr>
          <p:cNvPr id="8" name="Straight Connector 7">
            <a:extLst>
              <a:ext uri="{FF2B5EF4-FFF2-40B4-BE49-F238E27FC236}">
                <a16:creationId xmlns:a16="http://schemas.microsoft.com/office/drawing/2014/main" id="{94D22C27-29EA-4A68-B064-08A4FEB75ECF}"/>
              </a:ext>
            </a:extLst>
          </p:cNvPr>
          <p:cNvCxnSpPr>
            <a:cxnSpLocks/>
          </p:cNvCxnSpPr>
          <p:nvPr/>
        </p:nvCxnSpPr>
        <p:spPr>
          <a:xfrm>
            <a:off x="2079019" y="17077891"/>
            <a:ext cx="26082248" cy="0"/>
          </a:xfrm>
          <a:prstGeom prst="line">
            <a:avLst/>
          </a:prstGeom>
          <a:ln w="57150">
            <a:solidFill>
              <a:srgbClr val="FF3A2A"/>
            </a:solidFill>
          </a:ln>
        </p:spPr>
        <p:style>
          <a:lnRef idx="3">
            <a:schemeClr val="accent2"/>
          </a:lnRef>
          <a:fillRef idx="0">
            <a:schemeClr val="accent2"/>
          </a:fillRef>
          <a:effectRef idx="2">
            <a:schemeClr val="accent2"/>
          </a:effectRef>
          <a:fontRef idx="minor">
            <a:schemeClr val="tx1"/>
          </a:fontRef>
        </p:style>
      </p:cxnSp>
      <p:sp>
        <p:nvSpPr>
          <p:cNvPr id="2" name="Title 1">
            <a:extLst>
              <a:ext uri="{FF2B5EF4-FFF2-40B4-BE49-F238E27FC236}">
                <a16:creationId xmlns:a16="http://schemas.microsoft.com/office/drawing/2014/main" id="{A2ABAE59-C3CC-45E5-B841-DE7B6AC32F87}"/>
              </a:ext>
            </a:extLst>
          </p:cNvPr>
          <p:cNvSpPr>
            <a:spLocks noGrp="1"/>
          </p:cNvSpPr>
          <p:nvPr>
            <p:ph type="title"/>
          </p:nvPr>
        </p:nvSpPr>
        <p:spPr>
          <a:xfrm>
            <a:off x="2079021" y="2082769"/>
            <a:ext cx="26082246" cy="4568140"/>
          </a:xfrm>
        </p:spPr>
        <p:txBody>
          <a:bodyPr/>
          <a:lstStyle/>
          <a:p>
            <a:r>
              <a:rPr lang="en-US" sz="8800" b="1" dirty="0">
                <a:solidFill>
                  <a:srgbClr val="FF3A2A"/>
                </a:solidFill>
              </a:rPr>
              <a:t>Subclinical</a:t>
            </a:r>
            <a:br>
              <a:rPr lang="en-US" sz="8800" b="1" dirty="0">
                <a:solidFill>
                  <a:srgbClr val="FF3A2A"/>
                </a:solidFill>
              </a:rPr>
            </a:br>
            <a:r>
              <a:rPr lang="en-US" sz="8800" b="1" dirty="0">
                <a:solidFill>
                  <a:srgbClr val="FF3A2A"/>
                </a:solidFill>
              </a:rPr>
              <a:t>hypocalcemia:</a:t>
            </a:r>
            <a:br>
              <a:rPr lang="en-US" sz="8800" b="1" dirty="0">
                <a:solidFill>
                  <a:srgbClr val="FF3A2A"/>
                </a:solidFill>
              </a:rPr>
            </a:br>
            <a:r>
              <a:rPr lang="en-US" sz="8800" b="1" dirty="0">
                <a:solidFill>
                  <a:srgbClr val="FF3A2A"/>
                </a:solidFill>
              </a:rPr>
              <a:t>Field experience of</a:t>
            </a:r>
            <a:br>
              <a:rPr lang="en-US" sz="8800" b="1" dirty="0">
                <a:solidFill>
                  <a:srgbClr val="FF3A2A"/>
                </a:solidFill>
              </a:rPr>
            </a:br>
            <a:r>
              <a:rPr lang="en-US" sz="8800" b="1" dirty="0">
                <a:solidFill>
                  <a:srgbClr val="FF3A2A"/>
                </a:solidFill>
              </a:rPr>
              <a:t>cause and control</a:t>
            </a:r>
            <a:br>
              <a:rPr lang="en-US" dirty="0">
                <a:solidFill>
                  <a:srgbClr val="FF3A2A"/>
                </a:solidFill>
              </a:rPr>
            </a:br>
            <a:r>
              <a:rPr lang="en-US" sz="3300" cap="none" dirty="0">
                <a:solidFill>
                  <a:schemeClr val="tx1"/>
                </a:solidFill>
              </a:rPr>
              <a:t>Dubey Deepak Kumar, </a:t>
            </a:r>
            <a:r>
              <a:rPr lang="en-US" sz="3300" cap="none" dirty="0" err="1">
                <a:solidFill>
                  <a:schemeClr val="tx1"/>
                </a:solidFill>
              </a:rPr>
              <a:t>Pauwelyn</a:t>
            </a:r>
            <a:r>
              <a:rPr lang="en-US" sz="3300" cap="none" dirty="0">
                <a:solidFill>
                  <a:schemeClr val="tx1"/>
                </a:solidFill>
              </a:rPr>
              <a:t> Bram and </a:t>
            </a:r>
            <a:r>
              <a:rPr lang="en-US" sz="3300" cap="none" dirty="0" err="1">
                <a:solidFill>
                  <a:schemeClr val="tx1"/>
                </a:solidFill>
              </a:rPr>
              <a:t>Mateos</a:t>
            </a:r>
            <a:r>
              <a:rPr lang="en-US" sz="3300" cap="none" dirty="0">
                <a:solidFill>
                  <a:schemeClr val="tx1"/>
                </a:solidFill>
              </a:rPr>
              <a:t> Javier</a:t>
            </a:r>
            <a:br>
              <a:rPr lang="en-US" sz="3300" cap="none" dirty="0">
                <a:solidFill>
                  <a:schemeClr val="tx1"/>
                </a:solidFill>
              </a:rPr>
            </a:br>
            <a:r>
              <a:rPr lang="en-US" sz="3300" cap="none" dirty="0" err="1">
                <a:solidFill>
                  <a:schemeClr val="tx1"/>
                </a:solidFill>
              </a:rPr>
              <a:t>Kemin</a:t>
            </a:r>
            <a:r>
              <a:rPr lang="en-US" sz="3300" cap="none" dirty="0">
                <a:solidFill>
                  <a:schemeClr val="tx1"/>
                </a:solidFill>
              </a:rPr>
              <a:t> Europa NV</a:t>
            </a:r>
            <a:br>
              <a:rPr lang="en-US" sz="3300" cap="none" dirty="0">
                <a:solidFill>
                  <a:schemeClr val="tx1"/>
                </a:solidFill>
              </a:rPr>
            </a:br>
            <a:r>
              <a:rPr lang="en-US" sz="3300" cap="none" dirty="0" err="1">
                <a:solidFill>
                  <a:schemeClr val="tx1"/>
                </a:solidFill>
              </a:rPr>
              <a:t>Toekomstlaan</a:t>
            </a:r>
            <a:r>
              <a:rPr lang="en-US" sz="3300" cap="none" dirty="0">
                <a:solidFill>
                  <a:schemeClr val="tx1"/>
                </a:solidFill>
              </a:rPr>
              <a:t> 42, 2200 Herentals (Belgium)</a:t>
            </a:r>
            <a:endParaRPr lang="en-US" cap="none" dirty="0">
              <a:solidFill>
                <a:schemeClr val="tx1"/>
              </a:solidFill>
            </a:endParaRPr>
          </a:p>
        </p:txBody>
      </p:sp>
      <p:sp>
        <p:nvSpPr>
          <p:cNvPr id="31" name="Content Placeholder 3">
            <a:extLst>
              <a:ext uri="{FF2B5EF4-FFF2-40B4-BE49-F238E27FC236}">
                <a16:creationId xmlns:a16="http://schemas.microsoft.com/office/drawing/2014/main" id="{66E380A8-F372-CA10-71B8-2AEA0557A6B8}"/>
              </a:ext>
            </a:extLst>
          </p:cNvPr>
          <p:cNvSpPr txBox="1">
            <a:spLocks/>
          </p:cNvSpPr>
          <p:nvPr/>
        </p:nvSpPr>
        <p:spPr>
          <a:xfrm>
            <a:off x="11541780" y="8657300"/>
            <a:ext cx="7793928" cy="7993995"/>
          </a:xfrm>
          <a:prstGeom prst="rect">
            <a:avLst/>
          </a:prstGeom>
        </p:spPr>
        <p:txBody>
          <a:bodyPr wrap="square" lIns="0" tIns="288000" rIns="72000" bIns="36000">
            <a:noAutofit/>
          </a:bodyPr>
          <a:lstStyle>
            <a:lvl1pPr marL="0" indent="0" algn="l" defTabSz="2267986" rtl="0" eaLnBrk="1" latinLnBrk="0" hangingPunct="1">
              <a:lnSpc>
                <a:spcPct val="85000"/>
              </a:lnSpc>
              <a:spcBef>
                <a:spcPts val="0"/>
              </a:spcBef>
              <a:spcAft>
                <a:spcPts val="1488"/>
              </a:spcAft>
              <a:buFont typeface="Arial" panose="020B0604020202020204" pitchFamily="34" charset="0"/>
              <a:buNone/>
              <a:tabLst/>
              <a:defRPr sz="3968" kern="1200">
                <a:solidFill>
                  <a:schemeClr val="tx1"/>
                </a:solidFill>
                <a:latin typeface="+mn-lt"/>
                <a:ea typeface="+mn-ea"/>
                <a:cs typeface="+mn-cs"/>
              </a:defRPr>
            </a:lvl1pPr>
            <a:lvl2pPr marL="2455497" indent="-803617" algn="l" defTabSz="2267986" rtl="0" eaLnBrk="1" latinLnBrk="0" hangingPunct="1">
              <a:lnSpc>
                <a:spcPct val="85000"/>
              </a:lnSpc>
              <a:spcBef>
                <a:spcPts val="744"/>
              </a:spcBef>
              <a:buClr>
                <a:schemeClr val="tx2"/>
              </a:buClr>
              <a:buFont typeface="Arial" panose="020B0604020202020204" pitchFamily="34" charset="0"/>
              <a:buChar char="―"/>
              <a:defRPr sz="3968" kern="1200">
                <a:solidFill>
                  <a:schemeClr val="tx2"/>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a:lstStyle>
          <a:p>
            <a:pPr algn="just">
              <a:lnSpc>
                <a:spcPct val="100000"/>
              </a:lnSpc>
            </a:pPr>
            <a:r>
              <a:rPr lang="en-US" sz="4000" b="1" dirty="0">
                <a:solidFill>
                  <a:srgbClr val="FF3A2A"/>
                </a:solidFill>
              </a:rPr>
              <a:t>Objective</a:t>
            </a:r>
          </a:p>
          <a:p>
            <a:pPr marL="571500" indent="-571500" algn="just">
              <a:lnSpc>
                <a:spcPct val="100000"/>
              </a:lnSpc>
              <a:buFont typeface="Arial" panose="020B0604020202020204" pitchFamily="34" charset="0"/>
              <a:buChar char="•"/>
            </a:pPr>
            <a:r>
              <a:rPr lang="en-US" sz="3600" dirty="0"/>
              <a:t>According to a meta-analysis that included 42 randomized trials (Santosh et al., 2019), cows fed cationic diets are more likely to develop milk fever or hypocalcemia. </a:t>
            </a:r>
          </a:p>
          <a:p>
            <a:pPr marL="571500" indent="-571500" algn="just">
              <a:lnSpc>
                <a:spcPct val="100000"/>
              </a:lnSpc>
              <a:buFont typeface="Arial" panose="020B0604020202020204" pitchFamily="34" charset="0"/>
              <a:buChar char="•"/>
            </a:pPr>
            <a:r>
              <a:rPr lang="en-US" sz="3600" dirty="0"/>
              <a:t>The purpose was to see if the European diets were associated to the prevalence of subclinical hypocalcemia.</a:t>
            </a:r>
          </a:p>
        </p:txBody>
      </p:sp>
      <p:sp>
        <p:nvSpPr>
          <p:cNvPr id="32" name="Content Placeholder 2">
            <a:extLst>
              <a:ext uri="{FF2B5EF4-FFF2-40B4-BE49-F238E27FC236}">
                <a16:creationId xmlns:a16="http://schemas.microsoft.com/office/drawing/2014/main" id="{61ABA4F0-5FB6-8094-EAC6-D52342DD6C35}"/>
              </a:ext>
            </a:extLst>
          </p:cNvPr>
          <p:cNvSpPr txBox="1">
            <a:spLocks/>
          </p:cNvSpPr>
          <p:nvPr/>
        </p:nvSpPr>
        <p:spPr>
          <a:xfrm>
            <a:off x="2112364" y="17207944"/>
            <a:ext cx="17223344" cy="8918524"/>
          </a:xfrm>
          <a:prstGeom prst="rect">
            <a:avLst/>
          </a:prstGeom>
        </p:spPr>
        <p:txBody>
          <a:bodyPr wrap="square" lIns="0" tIns="288000" rIns="72000" bIns="36000">
            <a:noAutofit/>
          </a:bodyPr>
          <a:lstStyle>
            <a:lvl1pPr marL="0" indent="0" algn="l" defTabSz="2267986" rtl="0" eaLnBrk="1" latinLnBrk="0" hangingPunct="1">
              <a:lnSpc>
                <a:spcPct val="85000"/>
              </a:lnSpc>
              <a:spcBef>
                <a:spcPts val="0"/>
              </a:spcBef>
              <a:spcAft>
                <a:spcPts val="1488"/>
              </a:spcAft>
              <a:buFont typeface="Arial" panose="020B0604020202020204" pitchFamily="34" charset="0"/>
              <a:buNone/>
              <a:tabLst/>
              <a:defRPr sz="3968" kern="1200">
                <a:solidFill>
                  <a:schemeClr val="tx1"/>
                </a:solidFill>
                <a:latin typeface="+mn-lt"/>
                <a:ea typeface="+mn-ea"/>
                <a:cs typeface="+mn-cs"/>
              </a:defRPr>
            </a:lvl1pPr>
            <a:lvl2pPr marL="2455497" indent="-803617" algn="l" defTabSz="2267986" rtl="0" eaLnBrk="1" latinLnBrk="0" hangingPunct="1">
              <a:lnSpc>
                <a:spcPct val="85000"/>
              </a:lnSpc>
              <a:spcBef>
                <a:spcPts val="744"/>
              </a:spcBef>
              <a:buClr>
                <a:schemeClr val="tx2"/>
              </a:buClr>
              <a:buFont typeface="Arial" panose="020B0604020202020204" pitchFamily="34" charset="0"/>
              <a:buChar char="―"/>
              <a:defRPr sz="3968" kern="1200">
                <a:solidFill>
                  <a:schemeClr val="tx2"/>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a:lstStyle>
          <a:p>
            <a:pPr algn="just">
              <a:lnSpc>
                <a:spcPct val="100000"/>
              </a:lnSpc>
            </a:pPr>
            <a:r>
              <a:rPr lang="en-US" sz="4000" b="1" dirty="0">
                <a:solidFill>
                  <a:srgbClr val="FF3A2A"/>
                </a:solidFill>
              </a:rPr>
              <a:t>Result and conclusion</a:t>
            </a:r>
          </a:p>
          <a:p>
            <a:pPr marL="571500" indent="-571500" algn="just" defTabSz="2267986">
              <a:lnSpc>
                <a:spcPct val="100000"/>
              </a:lnSpc>
              <a:spcAft>
                <a:spcPts val="1488"/>
              </a:spcAft>
              <a:buFont typeface="Arial" panose="020B0604020202020204" pitchFamily="34" charset="0"/>
              <a:buChar char="•"/>
            </a:pPr>
            <a:r>
              <a:rPr lang="nl-BE" sz="3600" dirty="0"/>
              <a:t>The majority of diets in the EMENA region are cationic in nature, as the components used in the diet are mostly cationic. </a:t>
            </a:r>
          </a:p>
          <a:p>
            <a:pPr marL="571500" indent="-571500" algn="just" defTabSz="2267986">
              <a:lnSpc>
                <a:spcPct val="100000"/>
              </a:lnSpc>
              <a:spcAft>
                <a:spcPts val="1488"/>
              </a:spcAft>
              <a:buFont typeface="Arial" panose="020B0604020202020204" pitchFamily="34" charset="0"/>
              <a:buChar char="•"/>
            </a:pPr>
            <a:r>
              <a:rPr lang="nl-BE" sz="3600" dirty="0"/>
              <a:t>When diets were made acidogenic with palatable NutriCABTM under Kemin's formulating ruminant health program for pre-calving cows, field experience from different farms clearly showed that the incidence of retained foetal membranes was reduced by 81 percent, metritis was reduced by 82.1 percent and mastitis was reduced by 53 percent.</a:t>
            </a:r>
          </a:p>
          <a:p>
            <a:pPr marL="571500" indent="-571500" algn="just" defTabSz="2267986">
              <a:lnSpc>
                <a:spcPct val="100000"/>
              </a:lnSpc>
              <a:spcAft>
                <a:spcPts val="1488"/>
              </a:spcAft>
              <a:buFont typeface="Arial" panose="020B0604020202020204" pitchFamily="34" charset="0"/>
              <a:buChar char="•"/>
            </a:pPr>
            <a:r>
              <a:rPr lang="nl-BE" sz="3600" dirty="0"/>
              <a:t>The reduction of subclinical metabolic disorders improves peak milk production and lactation persistence.</a:t>
            </a:r>
          </a:p>
          <a:p>
            <a:pPr marL="571500" indent="-571500" algn="just" defTabSz="2267986">
              <a:lnSpc>
                <a:spcPct val="100000"/>
              </a:lnSpc>
              <a:spcAft>
                <a:spcPts val="1488"/>
              </a:spcAft>
              <a:buFont typeface="Arial" panose="020B0604020202020204" pitchFamily="34" charset="0"/>
              <a:buChar char="•"/>
            </a:pPr>
            <a:r>
              <a:rPr lang="nl-BE" sz="3600" dirty="0"/>
              <a:t>When pre-calving diets were turned acidogenic with NutriCAB, there was a 5.9% increase in peak milk production. </a:t>
            </a:r>
          </a:p>
          <a:p>
            <a:pPr algn="just">
              <a:lnSpc>
                <a:spcPct val="100000"/>
              </a:lnSpc>
            </a:pPr>
            <a:endParaRPr lang="en-US" sz="4000" b="1" dirty="0"/>
          </a:p>
        </p:txBody>
      </p:sp>
      <p:cxnSp>
        <p:nvCxnSpPr>
          <p:cNvPr id="33" name="Straight Connector 7">
            <a:extLst>
              <a:ext uri="{FF2B5EF4-FFF2-40B4-BE49-F238E27FC236}">
                <a16:creationId xmlns:a16="http://schemas.microsoft.com/office/drawing/2014/main" id="{6800CA8B-B336-D9BD-45FB-5B1F44A811BD}"/>
              </a:ext>
            </a:extLst>
          </p:cNvPr>
          <p:cNvCxnSpPr>
            <a:cxnSpLocks/>
          </p:cNvCxnSpPr>
          <p:nvPr/>
        </p:nvCxnSpPr>
        <p:spPr>
          <a:xfrm>
            <a:off x="2079019" y="36251077"/>
            <a:ext cx="26082248" cy="0"/>
          </a:xfrm>
          <a:prstGeom prst="line">
            <a:avLst/>
          </a:prstGeom>
          <a:ln w="57150">
            <a:solidFill>
              <a:srgbClr val="FF3A2A"/>
            </a:solidFill>
          </a:ln>
        </p:spPr>
        <p:style>
          <a:lnRef idx="3">
            <a:schemeClr val="accent2"/>
          </a:lnRef>
          <a:fillRef idx="0">
            <a:schemeClr val="accent2"/>
          </a:fillRef>
          <a:effectRef idx="2">
            <a:schemeClr val="accent2"/>
          </a:effectRef>
          <a:fontRef idx="minor">
            <a:schemeClr val="tx1"/>
          </a:fontRef>
        </p:style>
      </p:cxnSp>
      <p:sp>
        <p:nvSpPr>
          <p:cNvPr id="34" name="Content Placeholder 2">
            <a:extLst>
              <a:ext uri="{FF2B5EF4-FFF2-40B4-BE49-F238E27FC236}">
                <a16:creationId xmlns:a16="http://schemas.microsoft.com/office/drawing/2014/main" id="{88621764-5066-F6AE-9DA2-F363DEF879FF}"/>
              </a:ext>
            </a:extLst>
          </p:cNvPr>
          <p:cNvSpPr txBox="1">
            <a:spLocks/>
          </p:cNvSpPr>
          <p:nvPr/>
        </p:nvSpPr>
        <p:spPr>
          <a:xfrm>
            <a:off x="2079019" y="36240006"/>
            <a:ext cx="26082247" cy="2655049"/>
          </a:xfrm>
          <a:prstGeom prst="rect">
            <a:avLst/>
          </a:prstGeom>
        </p:spPr>
        <p:txBody>
          <a:bodyPr wrap="square" lIns="0" tIns="288000" rIns="72000" bIns="36000">
            <a:noAutofit/>
          </a:bodyPr>
          <a:lstStyle>
            <a:lvl1pPr marL="0" indent="0" algn="l" defTabSz="2267986" rtl="0" eaLnBrk="1" latinLnBrk="0" hangingPunct="1">
              <a:lnSpc>
                <a:spcPct val="85000"/>
              </a:lnSpc>
              <a:spcBef>
                <a:spcPts val="0"/>
              </a:spcBef>
              <a:spcAft>
                <a:spcPts val="1488"/>
              </a:spcAft>
              <a:buFont typeface="Arial" panose="020B0604020202020204" pitchFamily="34" charset="0"/>
              <a:buNone/>
              <a:tabLst/>
              <a:defRPr sz="3968" kern="1200">
                <a:solidFill>
                  <a:schemeClr val="tx1"/>
                </a:solidFill>
                <a:latin typeface="+mn-lt"/>
                <a:ea typeface="+mn-ea"/>
                <a:cs typeface="+mn-cs"/>
              </a:defRPr>
            </a:lvl1pPr>
            <a:lvl2pPr marL="2455497" indent="-803617" algn="l" defTabSz="2267986" rtl="0" eaLnBrk="1" latinLnBrk="0" hangingPunct="1">
              <a:lnSpc>
                <a:spcPct val="85000"/>
              </a:lnSpc>
              <a:spcBef>
                <a:spcPts val="744"/>
              </a:spcBef>
              <a:buClr>
                <a:schemeClr val="tx2"/>
              </a:buClr>
              <a:buFont typeface="Arial" panose="020B0604020202020204" pitchFamily="34" charset="0"/>
              <a:buChar char="―"/>
              <a:defRPr sz="3968" kern="1200">
                <a:solidFill>
                  <a:schemeClr val="tx2"/>
                </a:solidFill>
                <a:latin typeface="+mn-lt"/>
                <a:ea typeface="+mn-ea"/>
                <a:cs typeface="+mn-cs"/>
              </a:defRPr>
            </a:lvl2pPr>
            <a:lvl3pPr marL="2834983"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3pPr>
            <a:lvl4pPr marL="3968976"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4pPr>
            <a:lvl5pPr marL="5102969" indent="-566997" algn="l" defTabSz="2267986" rtl="0" eaLnBrk="1" latinLnBrk="0" hangingPunct="1">
              <a:lnSpc>
                <a:spcPct val="90000"/>
              </a:lnSpc>
              <a:spcBef>
                <a:spcPts val="1240"/>
              </a:spcBef>
              <a:buFont typeface="Arial" panose="020B0604020202020204" pitchFamily="34" charset="0"/>
              <a:buNone/>
              <a:defRPr sz="4961" kern="1200">
                <a:solidFill>
                  <a:schemeClr val="tx1"/>
                </a:solidFill>
                <a:latin typeface="+mn-lt"/>
                <a:ea typeface="+mn-ea"/>
                <a:cs typeface="+mn-cs"/>
              </a:defRPr>
            </a:lvl5pPr>
            <a:lvl6pPr marL="623696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6pPr>
            <a:lvl7pPr marL="7370956"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7pPr>
            <a:lvl8pPr marL="8504949"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8pPr>
            <a:lvl9pPr marL="9638942" indent="-566997" algn="l" defTabSz="2267986" rtl="0" eaLnBrk="1" latinLnBrk="0" hangingPunct="1">
              <a:lnSpc>
                <a:spcPct val="90000"/>
              </a:lnSpc>
              <a:spcBef>
                <a:spcPts val="1240"/>
              </a:spcBef>
              <a:buFont typeface="Arial" panose="020B0604020202020204" pitchFamily="34" charset="0"/>
              <a:buChar char="•"/>
              <a:defRPr sz="4465" kern="1200">
                <a:solidFill>
                  <a:schemeClr val="tx1"/>
                </a:solidFill>
                <a:latin typeface="+mn-lt"/>
                <a:ea typeface="+mn-ea"/>
                <a:cs typeface="+mn-cs"/>
              </a:defRPr>
            </a:lvl9pPr>
          </a:lstStyle>
          <a:p>
            <a:pPr algn="just">
              <a:lnSpc>
                <a:spcPct val="100000"/>
              </a:lnSpc>
            </a:pPr>
            <a:r>
              <a:rPr lang="en-US" sz="4000" b="1" dirty="0">
                <a:solidFill>
                  <a:srgbClr val="FF3A2A"/>
                </a:solidFill>
              </a:rPr>
              <a:t>Summary</a:t>
            </a:r>
          </a:p>
          <a:p>
            <a:pPr algn="just">
              <a:lnSpc>
                <a:spcPct val="100000"/>
              </a:lnSpc>
            </a:pPr>
            <a:r>
              <a:rPr lang="en-US" sz="3600" dirty="0"/>
              <a:t>In dairy herds, subclinical hypocalcemia is common and should not be overlooked. According to studies, pre-calving cow diets should be acidogenic to counteract hypocalcemia. Acidogenic diets not only minimize subclinical metabolic problems but also increase lactation performance.</a:t>
            </a:r>
            <a:endParaRPr lang="en-US" sz="4000" b="1" dirty="0"/>
          </a:p>
        </p:txBody>
      </p:sp>
      <p:pic>
        <p:nvPicPr>
          <p:cNvPr id="38" name="Gráfico 37">
            <a:extLst>
              <a:ext uri="{FF2B5EF4-FFF2-40B4-BE49-F238E27FC236}">
                <a16:creationId xmlns:a16="http://schemas.microsoft.com/office/drawing/2014/main" id="{7DC5F804-4AEC-8913-761A-635D6712A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17020" y="25930297"/>
            <a:ext cx="4235067" cy="4298751"/>
          </a:xfrm>
          <a:prstGeom prst="rect">
            <a:avLst/>
          </a:prstGeom>
        </p:spPr>
      </p:pic>
      <p:pic>
        <p:nvPicPr>
          <p:cNvPr id="40" name="Gráfico 39">
            <a:extLst>
              <a:ext uri="{FF2B5EF4-FFF2-40B4-BE49-F238E27FC236}">
                <a16:creationId xmlns:a16="http://schemas.microsoft.com/office/drawing/2014/main" id="{EF86FEDA-5225-42F4-C0D9-0B2EA212CE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41600" y="25930296"/>
            <a:ext cx="4330594" cy="4298751"/>
          </a:xfrm>
          <a:prstGeom prst="rect">
            <a:avLst/>
          </a:prstGeom>
        </p:spPr>
      </p:pic>
      <p:pic>
        <p:nvPicPr>
          <p:cNvPr id="42" name="Gráfico 41">
            <a:extLst>
              <a:ext uri="{FF2B5EF4-FFF2-40B4-BE49-F238E27FC236}">
                <a16:creationId xmlns:a16="http://schemas.microsoft.com/office/drawing/2014/main" id="{9A5A293A-FA88-11D5-4479-547CA20F72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35091" y="30726301"/>
            <a:ext cx="4526716" cy="4298752"/>
          </a:xfrm>
          <a:prstGeom prst="rect">
            <a:avLst/>
          </a:prstGeom>
        </p:spPr>
      </p:pic>
      <p:pic>
        <p:nvPicPr>
          <p:cNvPr id="44" name="Gráfico 43">
            <a:extLst>
              <a:ext uri="{FF2B5EF4-FFF2-40B4-BE49-F238E27FC236}">
                <a16:creationId xmlns:a16="http://schemas.microsoft.com/office/drawing/2014/main" id="{00F6842A-DC84-D4F2-8763-2D20F42D16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01022" y="30726301"/>
            <a:ext cx="5080343" cy="4298751"/>
          </a:xfrm>
          <a:prstGeom prst="rect">
            <a:avLst/>
          </a:prstGeom>
        </p:spPr>
      </p:pic>
      <p:graphicFrame>
        <p:nvGraphicFramePr>
          <p:cNvPr id="5" name="Tabla 6">
            <a:extLst>
              <a:ext uri="{FF2B5EF4-FFF2-40B4-BE49-F238E27FC236}">
                <a16:creationId xmlns:a16="http://schemas.microsoft.com/office/drawing/2014/main" id="{01C9C7C7-FBBC-DDF0-7837-56F8E4A9E867}"/>
              </a:ext>
            </a:extLst>
          </p:cNvPr>
          <p:cNvGraphicFramePr>
            <a:graphicFrameLocks noGrp="1"/>
          </p:cNvGraphicFramePr>
          <p:nvPr>
            <p:extLst>
              <p:ext uri="{D42A27DB-BD31-4B8C-83A1-F6EECF244321}">
                <p14:modId xmlns:p14="http://schemas.microsoft.com/office/powerpoint/2010/main" val="725821006"/>
              </p:ext>
            </p:extLst>
          </p:nvPr>
        </p:nvGraphicFramePr>
        <p:xfrm>
          <a:off x="20738872" y="17720006"/>
          <a:ext cx="7389054" cy="6597152"/>
        </p:xfrm>
        <a:graphic>
          <a:graphicData uri="http://schemas.openxmlformats.org/drawingml/2006/table">
            <a:tbl>
              <a:tblPr firstRow="1" bandRow="1">
                <a:tableStyleId>{2D5ABB26-0587-4C30-8999-92F81FD0307C}</a:tableStyleId>
              </a:tblPr>
              <a:tblGrid>
                <a:gridCol w="3023805">
                  <a:extLst>
                    <a:ext uri="{9D8B030D-6E8A-4147-A177-3AD203B41FA5}">
                      <a16:colId xmlns:a16="http://schemas.microsoft.com/office/drawing/2014/main" val="703503936"/>
                    </a:ext>
                  </a:extLst>
                </a:gridCol>
                <a:gridCol w="1641231">
                  <a:extLst>
                    <a:ext uri="{9D8B030D-6E8A-4147-A177-3AD203B41FA5}">
                      <a16:colId xmlns:a16="http://schemas.microsoft.com/office/drawing/2014/main" val="4277672018"/>
                    </a:ext>
                  </a:extLst>
                </a:gridCol>
                <a:gridCol w="1283175">
                  <a:extLst>
                    <a:ext uri="{9D8B030D-6E8A-4147-A177-3AD203B41FA5}">
                      <a16:colId xmlns:a16="http://schemas.microsoft.com/office/drawing/2014/main" val="2190693593"/>
                    </a:ext>
                  </a:extLst>
                </a:gridCol>
                <a:gridCol w="1440843">
                  <a:extLst>
                    <a:ext uri="{9D8B030D-6E8A-4147-A177-3AD203B41FA5}">
                      <a16:colId xmlns:a16="http://schemas.microsoft.com/office/drawing/2014/main" val="3655216786"/>
                    </a:ext>
                  </a:extLst>
                </a:gridCol>
              </a:tblGrid>
              <a:tr h="427138">
                <a:tc>
                  <a:txBody>
                    <a:bodyPr/>
                    <a:lstStyle/>
                    <a:p>
                      <a:pPr algn="l"/>
                      <a:r>
                        <a:rPr lang="en-US" sz="2000" b="1" noProof="0" dirty="0">
                          <a:solidFill>
                            <a:schemeClr val="bg1"/>
                          </a:solidFill>
                        </a:rPr>
                        <a:t>Ingredients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A2A"/>
                    </a:solidFill>
                  </a:tcPr>
                </a:tc>
                <a:tc>
                  <a:txBody>
                    <a:bodyPr/>
                    <a:lstStyle/>
                    <a:p>
                      <a:pPr algn="ctr" fontAlgn="b"/>
                      <a:r>
                        <a:rPr lang="en-US" sz="2000" b="1" u="none" strike="noStrike" dirty="0">
                          <a:solidFill>
                            <a:schemeClr val="bg1"/>
                          </a:solidFill>
                          <a:effectLst/>
                        </a:rPr>
                        <a:t>Dry matter,</a:t>
                      </a:r>
                    </a:p>
                    <a:p>
                      <a:pPr algn="ctr" fontAlgn="b"/>
                      <a:r>
                        <a:rPr lang="en-US" sz="2000" b="1" u="none" strike="noStrike" dirty="0">
                          <a:solidFill>
                            <a:schemeClr val="bg1"/>
                          </a:solidFill>
                          <a:effectLst/>
                        </a:rPr>
                        <a:t> %</a:t>
                      </a:r>
                      <a:endParaRPr lang="en-US" sz="2000" b="1" i="0" u="none" strike="noStrike" dirty="0">
                        <a:solidFill>
                          <a:schemeClr val="bg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A2A"/>
                    </a:solidFill>
                  </a:tcPr>
                </a:tc>
                <a:tc>
                  <a:txBody>
                    <a:bodyPr/>
                    <a:lstStyle/>
                    <a:p>
                      <a:pPr algn="ctr" fontAlgn="b"/>
                      <a:r>
                        <a:rPr lang="en-US" sz="2000" b="1" u="none" strike="noStrike" dirty="0">
                          <a:solidFill>
                            <a:schemeClr val="bg1"/>
                          </a:solidFill>
                          <a:effectLst/>
                        </a:rPr>
                        <a:t>As fed,</a:t>
                      </a:r>
                    </a:p>
                    <a:p>
                      <a:pPr algn="ctr" fontAlgn="b"/>
                      <a:r>
                        <a:rPr lang="en-US" sz="2000" b="1" u="none" strike="noStrike" dirty="0">
                          <a:solidFill>
                            <a:schemeClr val="bg1"/>
                          </a:solidFill>
                          <a:effectLst/>
                        </a:rPr>
                        <a:t> kg</a:t>
                      </a:r>
                      <a:endParaRPr lang="en-US" sz="2000" b="1" i="0" u="none" strike="noStrike" dirty="0">
                        <a:solidFill>
                          <a:schemeClr val="bg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A2A"/>
                    </a:solidFill>
                  </a:tcPr>
                </a:tc>
                <a:tc>
                  <a:txBody>
                    <a:bodyPr/>
                    <a:lstStyle/>
                    <a:p>
                      <a:pPr algn="ctr" fontAlgn="b"/>
                      <a:r>
                        <a:rPr lang="en-US" sz="2000" b="1" u="none" strike="noStrike" dirty="0">
                          <a:solidFill>
                            <a:schemeClr val="bg1"/>
                          </a:solidFill>
                          <a:effectLst/>
                        </a:rPr>
                        <a:t>Dry matter intake, kg</a:t>
                      </a:r>
                      <a:endParaRPr lang="en-US" sz="2000" b="1" i="0" u="none" strike="noStrike" dirty="0">
                        <a:solidFill>
                          <a:schemeClr val="bg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3A2A"/>
                    </a:solidFill>
                  </a:tcPr>
                </a:tc>
                <a:extLst>
                  <a:ext uri="{0D108BD9-81ED-4DB2-BD59-A6C34878D82A}">
                    <a16:rowId xmlns:a16="http://schemas.microsoft.com/office/drawing/2014/main" val="2227379630"/>
                  </a:ext>
                </a:extLst>
              </a:tr>
              <a:tr h="427138">
                <a:tc>
                  <a:txBody>
                    <a:bodyPr/>
                    <a:lstStyle/>
                    <a:p>
                      <a:pPr algn="l" fontAlgn="b"/>
                      <a:r>
                        <a:rPr lang="en-US" sz="2000" u="none" strike="noStrike" dirty="0">
                          <a:effectLst/>
                        </a:rPr>
                        <a:t>Soybean hulls ground</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90.2</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0.200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effectLst/>
                        </a:rPr>
                        <a:t>0.180</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819105"/>
                  </a:ext>
                </a:extLst>
              </a:tr>
              <a:tr h="427138">
                <a:tc>
                  <a:txBody>
                    <a:bodyPr/>
                    <a:lstStyle/>
                    <a:p>
                      <a:pPr algn="l" fontAlgn="b"/>
                      <a:r>
                        <a:rPr lang="en-US" sz="2000" u="none" strike="noStrike" dirty="0">
                          <a:effectLst/>
                        </a:rPr>
                        <a:t>Corn grain 73 % starch</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87.5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0.300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a:effectLst/>
                        </a:rPr>
                        <a:t>0.263</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05007221"/>
                  </a:ext>
                </a:extLst>
              </a:tr>
              <a:tr h="427138">
                <a:tc>
                  <a:txBody>
                    <a:bodyPr/>
                    <a:lstStyle/>
                    <a:p>
                      <a:pPr algn="l" fontAlgn="b"/>
                      <a:r>
                        <a:rPr lang="en-US" sz="2000" u="none" strike="noStrike" dirty="0">
                          <a:effectLst/>
                        </a:rPr>
                        <a:t>Canola meal </a:t>
                      </a:r>
                      <a:r>
                        <a:rPr lang="en-US" sz="2000" u="none" strike="noStrike" dirty="0" err="1">
                          <a:effectLst/>
                        </a:rPr>
                        <a:t>solv</a:t>
                      </a:r>
                      <a:r>
                        <a:rPr lang="en-US" sz="2000" u="none" strike="noStrike" dirty="0">
                          <a:effectLst/>
                        </a:rPr>
                        <a:t>. </a:t>
                      </a:r>
                      <a:r>
                        <a:rPr lang="en-US" sz="2000" u="none" strike="noStrike" dirty="0" err="1">
                          <a:effectLst/>
                        </a:rPr>
                        <a:t>extr</a:t>
                      </a:r>
                      <a:r>
                        <a:rPr lang="en-US" sz="2000" u="none" strike="noStrike" dirty="0">
                          <a:effectLst/>
                        </a:rPr>
                        <a:t>.</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effectLst/>
                        </a:rPr>
                        <a:t>91.9</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0.850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effectLst/>
                        </a:rPr>
                        <a:t>0.781</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986851"/>
                  </a:ext>
                </a:extLst>
              </a:tr>
              <a:tr h="427138">
                <a:tc>
                  <a:txBody>
                    <a:bodyPr/>
                    <a:lstStyle/>
                    <a:p>
                      <a:pPr algn="l" fontAlgn="b"/>
                      <a:r>
                        <a:rPr lang="en-US" sz="2000" u="none" strike="noStrike" dirty="0">
                          <a:effectLst/>
                        </a:rPr>
                        <a:t>Soybean meal </a:t>
                      </a:r>
                      <a:r>
                        <a:rPr lang="en-US" sz="2000" u="none" strike="noStrike" dirty="0" err="1">
                          <a:effectLst/>
                        </a:rPr>
                        <a:t>solv</a:t>
                      </a:r>
                      <a:r>
                        <a:rPr lang="en-US" sz="2000" u="none" strike="noStrike" dirty="0">
                          <a:effectLst/>
                        </a:rPr>
                        <a:t>. 47%</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90.0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0.925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a:effectLst/>
                        </a:rPr>
                        <a:t>0.833</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5172919"/>
                  </a:ext>
                </a:extLst>
              </a:tr>
              <a:tr h="427138">
                <a:tc>
                  <a:txBody>
                    <a:bodyPr/>
                    <a:lstStyle/>
                    <a:p>
                      <a:pPr algn="l" fontAlgn="b"/>
                      <a:r>
                        <a:rPr lang="en-US" sz="2000" u="none" strike="noStrike" dirty="0">
                          <a:effectLst/>
                        </a:rPr>
                        <a:t>Soft wheat shorts 39%</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88.0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0.187</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effectLst/>
                        </a:rPr>
                        <a:t>0.165</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0937661"/>
                  </a:ext>
                </a:extLst>
              </a:tr>
              <a:tr h="427138">
                <a:tc>
                  <a:txBody>
                    <a:bodyPr/>
                    <a:lstStyle/>
                    <a:p>
                      <a:pPr algn="l" fontAlgn="b"/>
                      <a:r>
                        <a:rPr lang="en-US" sz="2000" u="none" strike="noStrike" dirty="0">
                          <a:effectLst/>
                        </a:rPr>
                        <a:t>Urea</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99.0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0.015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0.015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7957549"/>
                  </a:ext>
                </a:extLst>
              </a:tr>
              <a:tr h="427138">
                <a:tc>
                  <a:txBody>
                    <a:bodyPr/>
                    <a:lstStyle/>
                    <a:p>
                      <a:pPr algn="l" fontAlgn="b"/>
                      <a:r>
                        <a:rPr lang="en-US" sz="2000" u="none" strike="noStrike" dirty="0">
                          <a:effectLst/>
                        </a:rPr>
                        <a:t>Sugarcane molasses 49%</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73.3</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0.060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0.044</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6715980"/>
                  </a:ext>
                </a:extLst>
              </a:tr>
              <a:tr h="427138">
                <a:tc>
                  <a:txBody>
                    <a:bodyPr/>
                    <a:lstStyle/>
                    <a:p>
                      <a:pPr algn="l" fontAlgn="b"/>
                      <a:r>
                        <a:rPr lang="en-US" sz="2000" u="none" strike="noStrike" dirty="0">
                          <a:effectLst/>
                        </a:rPr>
                        <a:t>Min + Vit Dry Cow</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93.6</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0.042</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0.039</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0731393"/>
                  </a:ext>
                </a:extLst>
              </a:tr>
              <a:tr h="427138">
                <a:tc>
                  <a:txBody>
                    <a:bodyPr/>
                    <a:lstStyle/>
                    <a:p>
                      <a:pPr algn="l" fontAlgn="b"/>
                      <a:r>
                        <a:rPr lang="en-US" sz="2000" u="none" strike="noStrike" dirty="0">
                          <a:effectLst/>
                        </a:rPr>
                        <a:t>Sodium Chloride</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99.8</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0.006</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0.006</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5115592"/>
                  </a:ext>
                </a:extLst>
              </a:tr>
              <a:tr h="427138">
                <a:tc>
                  <a:txBody>
                    <a:bodyPr/>
                    <a:lstStyle/>
                    <a:p>
                      <a:pPr algn="l" fontAlgn="b"/>
                      <a:r>
                        <a:rPr lang="en-US" sz="2000" u="none" strike="noStrike" dirty="0">
                          <a:effectLst/>
                        </a:rPr>
                        <a:t>Calcium carbonate</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99.2</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0.005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0.005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043624"/>
                  </a:ext>
                </a:extLst>
              </a:tr>
              <a:tr h="427138">
                <a:tc>
                  <a:txBody>
                    <a:bodyPr/>
                    <a:lstStyle/>
                    <a:p>
                      <a:pPr algn="l" fontAlgn="b"/>
                      <a:r>
                        <a:rPr lang="en-US" sz="2000" u="none" strike="noStrike" dirty="0">
                          <a:effectLst/>
                        </a:rPr>
                        <a:t>Ryegrass silage</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a:effectLst/>
                        </a:rPr>
                        <a:t>31.9</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13.500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4.307</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9859649"/>
                  </a:ext>
                </a:extLst>
              </a:tr>
              <a:tr h="427138">
                <a:tc>
                  <a:txBody>
                    <a:bodyPr/>
                    <a:lstStyle/>
                    <a:p>
                      <a:pPr algn="l" fontAlgn="b"/>
                      <a:r>
                        <a:rPr lang="en-US" sz="2000" u="none" strike="noStrike" dirty="0">
                          <a:effectLst/>
                        </a:rPr>
                        <a:t>Corn Silage</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a:effectLst/>
                        </a:rPr>
                        <a:t>34.1</a:t>
                      </a:r>
                      <a:endParaRPr lang="en-US" sz="2000" b="0" i="0" u="none" strike="noStrike">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5.000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2000" u="none" strike="noStrike" dirty="0">
                          <a:effectLst/>
                        </a:rPr>
                        <a:t>1.705</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2682260"/>
                  </a:ext>
                </a:extLst>
              </a:tr>
              <a:tr h="427138">
                <a:tc>
                  <a:txBody>
                    <a:bodyPr/>
                    <a:lstStyle/>
                    <a:p>
                      <a:pPr algn="l" fontAlgn="b"/>
                      <a:r>
                        <a:rPr lang="en-US" sz="2000" u="none" strike="noStrike" dirty="0">
                          <a:effectLst/>
                        </a:rPr>
                        <a:t>Barley Straw</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87.8</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5.500</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000" u="none" strike="noStrike" dirty="0">
                          <a:effectLst/>
                        </a:rPr>
                        <a:t>4.829</a:t>
                      </a:r>
                      <a:endParaRPr lang="en-US" sz="2000" b="0" i="0" u="none" strike="noStrike" dirty="0">
                        <a:solidFill>
                          <a:srgbClr val="000000"/>
                        </a:solidFill>
                        <a:effectLst/>
                        <a:latin typeface="Calibri" panose="020F0502020204030204" pitchFamily="34" charset="0"/>
                      </a:endParaRP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346804"/>
                  </a:ext>
                </a:extLst>
              </a:tr>
              <a:tr h="427138">
                <a:tc>
                  <a:txBody>
                    <a:bodyPr/>
                    <a:lstStyle/>
                    <a:p>
                      <a:pPr algn="l"/>
                      <a:r>
                        <a:rPr lang="es-ES" sz="2000" b="1" noProof="0" dirty="0"/>
                        <a:t>Total</a:t>
                      </a:r>
                      <a:endParaRPr lang="en-US" sz="2000" b="1" noProof="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noProof="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2000" b="1" noProof="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s-ES" sz="2000" b="1" noProof="0" dirty="0"/>
                        <a:t>13.171</a:t>
                      </a:r>
                      <a:endParaRPr lang="en-US" sz="2000" b="1" noProof="0" dirty="0"/>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79354242"/>
                  </a:ext>
                </a:extLst>
              </a:tr>
            </a:tbl>
          </a:graphicData>
        </a:graphic>
      </p:graphicFrame>
      <p:sp>
        <p:nvSpPr>
          <p:cNvPr id="20" name="TextBox 29">
            <a:extLst>
              <a:ext uri="{FF2B5EF4-FFF2-40B4-BE49-F238E27FC236}">
                <a16:creationId xmlns:a16="http://schemas.microsoft.com/office/drawing/2014/main" id="{D83BB1F1-ED68-BE26-DDCE-0B54633D9B1E}"/>
              </a:ext>
            </a:extLst>
          </p:cNvPr>
          <p:cNvSpPr txBox="1"/>
          <p:nvPr/>
        </p:nvSpPr>
        <p:spPr>
          <a:xfrm>
            <a:off x="20738870" y="24934255"/>
            <a:ext cx="7389054" cy="646331"/>
          </a:xfrm>
          <a:prstGeom prst="rect">
            <a:avLst/>
          </a:prstGeom>
          <a:noFill/>
        </p:spPr>
        <p:txBody>
          <a:bodyPr wrap="square" lIns="36000" rIns="36000" rtlCol="0">
            <a:spAutoFit/>
          </a:bodyPr>
          <a:lstStyle/>
          <a:p>
            <a:pPr algn="just"/>
            <a:r>
              <a:rPr lang="en-US" b="1" dirty="0"/>
              <a:t>Table</a:t>
            </a:r>
            <a:r>
              <a:rPr lang="en-US" dirty="0"/>
              <a:t> </a:t>
            </a:r>
            <a:r>
              <a:rPr lang="en-US" b="1" dirty="0"/>
              <a:t>1:</a:t>
            </a:r>
            <a:r>
              <a:rPr lang="en-US" dirty="0"/>
              <a:t> DCAB status of a common pre-calving cow’s diet in Europe checked through AMTS dietary software</a:t>
            </a:r>
            <a:endParaRPr lang="en-BE" dirty="0"/>
          </a:p>
        </p:txBody>
      </p:sp>
      <p:sp>
        <p:nvSpPr>
          <p:cNvPr id="21" name="TextBox 29">
            <a:extLst>
              <a:ext uri="{FF2B5EF4-FFF2-40B4-BE49-F238E27FC236}">
                <a16:creationId xmlns:a16="http://schemas.microsoft.com/office/drawing/2014/main" id="{37E646EA-6B93-B48F-E4EC-F6720D76B532}"/>
              </a:ext>
            </a:extLst>
          </p:cNvPr>
          <p:cNvSpPr txBox="1"/>
          <p:nvPr/>
        </p:nvSpPr>
        <p:spPr>
          <a:xfrm>
            <a:off x="20738872" y="24392652"/>
            <a:ext cx="7389052" cy="400110"/>
          </a:xfrm>
          <a:prstGeom prst="rect">
            <a:avLst/>
          </a:prstGeom>
          <a:noFill/>
        </p:spPr>
        <p:txBody>
          <a:bodyPr wrap="square" lIns="36000" rIns="36000" rtlCol="0">
            <a:spAutoFit/>
          </a:bodyPr>
          <a:lstStyle/>
          <a:p>
            <a:pPr algn="ctr"/>
            <a:r>
              <a:rPr lang="en-US" sz="2000" b="1" dirty="0"/>
              <a:t>DCAD Status: +179 </a:t>
            </a:r>
            <a:r>
              <a:rPr lang="en-US" sz="2000" b="1" dirty="0" err="1"/>
              <a:t>mEq</a:t>
            </a:r>
            <a:r>
              <a:rPr lang="en-US" sz="2000" b="1" dirty="0"/>
              <a:t>/kg dietary dry matter</a:t>
            </a:r>
            <a:endParaRPr lang="en-BE" sz="2000" b="1" dirty="0"/>
          </a:p>
        </p:txBody>
      </p:sp>
      <p:pic>
        <p:nvPicPr>
          <p:cNvPr id="15" name="Imagen 14">
            <a:extLst>
              <a:ext uri="{FF2B5EF4-FFF2-40B4-BE49-F238E27FC236}">
                <a16:creationId xmlns:a16="http://schemas.microsoft.com/office/drawing/2014/main" id="{7BE48E0D-3470-A726-EBE7-EFF4148A9B1B}"/>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9506263" y="26571004"/>
            <a:ext cx="8265708" cy="8474382"/>
          </a:xfrm>
          <a:prstGeom prst="rect">
            <a:avLst/>
          </a:prstGeom>
        </p:spPr>
      </p:pic>
      <p:sp>
        <p:nvSpPr>
          <p:cNvPr id="22" name="TextBox 23">
            <a:extLst>
              <a:ext uri="{FF2B5EF4-FFF2-40B4-BE49-F238E27FC236}">
                <a16:creationId xmlns:a16="http://schemas.microsoft.com/office/drawing/2014/main" id="{77367CFE-7FE7-61ED-1B72-5CDB557FF733}"/>
              </a:ext>
            </a:extLst>
          </p:cNvPr>
          <p:cNvSpPr txBox="1"/>
          <p:nvPr/>
        </p:nvSpPr>
        <p:spPr>
          <a:xfrm>
            <a:off x="6452847" y="39965351"/>
            <a:ext cx="23063201" cy="1894878"/>
          </a:xfrm>
          <a:prstGeom prst="rect">
            <a:avLst/>
          </a:prstGeom>
          <a:noFill/>
        </p:spPr>
        <p:txBody>
          <a:bodyPr wrap="square">
            <a:spAutoFit/>
          </a:bodyPr>
          <a:lstStyle/>
          <a:p>
            <a:pPr algn="r">
              <a:lnSpc>
                <a:spcPct val="100000"/>
              </a:lnSpc>
            </a:pPr>
            <a:r>
              <a:rPr lang="en-US" sz="2800" b="1" dirty="0">
                <a:solidFill>
                  <a:srgbClr val="FF3A2A"/>
                </a:solidFill>
              </a:rPr>
              <a:t>References</a:t>
            </a:r>
          </a:p>
          <a:p>
            <a:pPr algn="r">
              <a:lnSpc>
                <a:spcPct val="100000"/>
              </a:lnSpc>
            </a:pPr>
            <a:endParaRPr lang="en-US" sz="1100" b="1" dirty="0">
              <a:solidFill>
                <a:srgbClr val="FF3A2A"/>
              </a:solidFill>
            </a:endParaRPr>
          </a:p>
          <a:p>
            <a:pPr algn="r">
              <a:lnSpc>
                <a:spcPct val="107000"/>
              </a:lnSpc>
              <a:spcAft>
                <a:spcPts val="800"/>
              </a:spcAft>
            </a:pPr>
            <a:r>
              <a:rPr lang="en-US" sz="2000" dirty="0"/>
              <a:t>Santos, J.E.P., I.J. Lean, H. Golder, and E. Block. 2019. Meta-analysis of the effects of prepartum dietary cation-anion difference on performance and health of dairy cows. J. Dairy Sci. 102: 2134-2154</a:t>
            </a:r>
          </a:p>
          <a:p>
            <a:pPr algn="r">
              <a:lnSpc>
                <a:spcPct val="107000"/>
              </a:lnSpc>
              <a:spcAft>
                <a:spcPts val="800"/>
              </a:spcAft>
            </a:pPr>
            <a:r>
              <a:rPr lang="en-US" sz="2000" dirty="0" err="1"/>
              <a:t>Venjakob</a:t>
            </a:r>
            <a:r>
              <a:rPr lang="en-US" sz="2000" dirty="0"/>
              <a:t>, P.L., S. Borchardt, and W </a:t>
            </a:r>
            <a:r>
              <a:rPr lang="en-US" sz="2000" dirty="0" err="1"/>
              <a:t>Heuwieser</a:t>
            </a:r>
            <a:r>
              <a:rPr lang="en-US" sz="2000" dirty="0"/>
              <a:t>. 2017. Hypocalcemia – Cow- level prevalence and preventive strategies in German dairy herds. J. Dairy Sci. 100 (11): 9258-9266</a:t>
            </a:r>
          </a:p>
          <a:p>
            <a:pPr algn="r">
              <a:lnSpc>
                <a:spcPct val="100000"/>
              </a:lnSpc>
            </a:pPr>
            <a:endParaRPr lang="en-US" sz="1100" b="1" dirty="0">
              <a:solidFill>
                <a:srgbClr val="FF3A2A"/>
              </a:solidFill>
            </a:endParaRPr>
          </a:p>
          <a:p>
            <a:pPr algn="r">
              <a:lnSpc>
                <a:spcPct val="100000"/>
              </a:lnSpc>
            </a:pPr>
            <a:endParaRPr lang="en-US" sz="1100" b="1" dirty="0">
              <a:solidFill>
                <a:srgbClr val="FF3A2A"/>
              </a:solidFill>
            </a:endParaRPr>
          </a:p>
        </p:txBody>
      </p:sp>
      <p:sp>
        <p:nvSpPr>
          <p:cNvPr id="23" name="TextBox 29">
            <a:extLst>
              <a:ext uri="{FF2B5EF4-FFF2-40B4-BE49-F238E27FC236}">
                <a16:creationId xmlns:a16="http://schemas.microsoft.com/office/drawing/2014/main" id="{14C4FBC7-8C5E-0EFF-09FC-E156F01A48D9}"/>
              </a:ext>
            </a:extLst>
          </p:cNvPr>
          <p:cNvSpPr txBox="1"/>
          <p:nvPr/>
        </p:nvSpPr>
        <p:spPr>
          <a:xfrm>
            <a:off x="5564357" y="35540756"/>
            <a:ext cx="10319357" cy="369332"/>
          </a:xfrm>
          <a:prstGeom prst="rect">
            <a:avLst/>
          </a:prstGeom>
          <a:noFill/>
        </p:spPr>
        <p:txBody>
          <a:bodyPr wrap="square" lIns="36000" rIns="36000" rtlCol="0">
            <a:spAutoFit/>
          </a:bodyPr>
          <a:lstStyle/>
          <a:p>
            <a:pPr algn="ctr"/>
            <a:r>
              <a:rPr lang="en-US" b="1" dirty="0"/>
              <a:t>Graph 1:</a:t>
            </a:r>
            <a:r>
              <a:rPr lang="en-US" dirty="0"/>
              <a:t> Cow performance before and after </a:t>
            </a:r>
            <a:r>
              <a:rPr lang="en-US" dirty="0" err="1"/>
              <a:t>NutriCAB</a:t>
            </a:r>
            <a:r>
              <a:rPr lang="en-US" dirty="0"/>
              <a:t> implementation</a:t>
            </a:r>
            <a:endParaRPr lang="en-BE" dirty="0"/>
          </a:p>
        </p:txBody>
      </p:sp>
      <p:sp>
        <p:nvSpPr>
          <p:cNvPr id="24" name="TextBox 29">
            <a:extLst>
              <a:ext uri="{FF2B5EF4-FFF2-40B4-BE49-F238E27FC236}">
                <a16:creationId xmlns:a16="http://schemas.microsoft.com/office/drawing/2014/main" id="{9C9C01A2-E77C-7635-D60B-9C1A6F9FA3FA}"/>
              </a:ext>
            </a:extLst>
          </p:cNvPr>
          <p:cNvSpPr txBox="1"/>
          <p:nvPr/>
        </p:nvSpPr>
        <p:spPr>
          <a:xfrm>
            <a:off x="18694203" y="35540756"/>
            <a:ext cx="10319357" cy="369332"/>
          </a:xfrm>
          <a:prstGeom prst="rect">
            <a:avLst/>
          </a:prstGeom>
          <a:noFill/>
        </p:spPr>
        <p:txBody>
          <a:bodyPr wrap="square" lIns="36000" rIns="36000" rtlCol="0">
            <a:spAutoFit/>
          </a:bodyPr>
          <a:lstStyle/>
          <a:p>
            <a:pPr algn="ctr"/>
            <a:r>
              <a:rPr lang="en-US" b="1" dirty="0"/>
              <a:t>Graph 2:</a:t>
            </a:r>
            <a:r>
              <a:rPr lang="en-US" dirty="0"/>
              <a:t> </a:t>
            </a:r>
            <a:r>
              <a:rPr lang="en-US" dirty="0" err="1"/>
              <a:t>NutriCAB</a:t>
            </a:r>
            <a:r>
              <a:rPr lang="en-US" dirty="0"/>
              <a:t>: Technology of encapsulation</a:t>
            </a:r>
            <a:endParaRPr lang="en-BE" dirty="0"/>
          </a:p>
        </p:txBody>
      </p:sp>
    </p:spTree>
    <p:extLst>
      <p:ext uri="{BB962C8B-B14F-4D97-AF65-F5344CB8AC3E}">
        <p14:creationId xmlns:p14="http://schemas.microsoft.com/office/powerpoint/2010/main" val="2775814819"/>
      </p:ext>
    </p:extLst>
  </p:cSld>
  <p:clrMapOvr>
    <a:masterClrMapping/>
  </p:clrMapOvr>
</p:sld>
</file>

<file path=ppt/theme/theme1.xml><?xml version="1.0" encoding="utf-8"?>
<a:theme xmlns:a="http://schemas.openxmlformats.org/drawingml/2006/main" name="Kemin poster template">
  <a:themeElements>
    <a:clrScheme name="Kemin 2020">
      <a:dk1>
        <a:srgbClr val="000000"/>
      </a:dk1>
      <a:lt1>
        <a:srgbClr val="FFFFFF"/>
      </a:lt1>
      <a:dk2>
        <a:srgbClr val="DC291E"/>
      </a:dk2>
      <a:lt2>
        <a:srgbClr val="ACABAB"/>
      </a:lt2>
      <a:accent1>
        <a:srgbClr val="FFC82E"/>
      </a:accent1>
      <a:accent2>
        <a:srgbClr val="F07F13"/>
      </a:accent2>
      <a:accent3>
        <a:srgbClr val="4DA32E"/>
      </a:accent3>
      <a:accent4>
        <a:srgbClr val="ACABAB"/>
      </a:accent4>
      <a:accent5>
        <a:srgbClr val="2C95B5"/>
      </a:accent5>
      <a:accent6>
        <a:srgbClr val="000000"/>
      </a:accent6>
      <a:hlink>
        <a:srgbClr val="0563C1"/>
      </a:hlink>
      <a:folHlink>
        <a:srgbClr val="954F72"/>
      </a:folHlink>
    </a:clrScheme>
    <a:fontScheme name="Kemin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min Presentatie - 2020 - KEMIN" id="{83FE2F8D-3D36-46E4-9DDF-2D7C041C7F70}" vid="{B3F585C9-BAFF-4FCE-A99E-CA690C9D4F61}"/>
    </a:ext>
  </a:extLst>
</a:theme>
</file>

<file path=ppt/theme/theme2.xml><?xml version="1.0" encoding="utf-8"?>
<a:theme xmlns:a="http://schemas.openxmlformats.org/drawingml/2006/main" name="Kemin Ruminant Essentialities - poster template">
  <a:themeElements>
    <a:clrScheme name="Kemin 2020">
      <a:dk1>
        <a:srgbClr val="000000"/>
      </a:dk1>
      <a:lt1>
        <a:srgbClr val="FFFFFF"/>
      </a:lt1>
      <a:dk2>
        <a:srgbClr val="DC291E"/>
      </a:dk2>
      <a:lt2>
        <a:srgbClr val="ACABAB"/>
      </a:lt2>
      <a:accent1>
        <a:srgbClr val="FFC82E"/>
      </a:accent1>
      <a:accent2>
        <a:srgbClr val="F07F13"/>
      </a:accent2>
      <a:accent3>
        <a:srgbClr val="4DA32E"/>
      </a:accent3>
      <a:accent4>
        <a:srgbClr val="ACABAB"/>
      </a:accent4>
      <a:accent5>
        <a:srgbClr val="2C95B5"/>
      </a:accent5>
      <a:accent6>
        <a:srgbClr val="000000"/>
      </a:accent6>
      <a:hlink>
        <a:srgbClr val="0563C1"/>
      </a:hlink>
      <a:folHlink>
        <a:srgbClr val="954F72"/>
      </a:folHlink>
    </a:clrScheme>
    <a:fontScheme name="Kemin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min Presentatie - 2020 - KEMIN" id="{83FE2F8D-3D36-46E4-9DDF-2D7C041C7F70}" vid="{B3F585C9-BAFF-4FCE-A99E-CA690C9D4F61}"/>
    </a:ext>
  </a:extLst>
</a:theme>
</file>

<file path=ppt/theme/theme3.xml><?xml version="1.0" encoding="utf-8"?>
<a:theme xmlns:a="http://schemas.openxmlformats.org/drawingml/2006/main" name="Kemin Enzymes - poster template">
  <a:themeElements>
    <a:clrScheme name="Kemin 2020">
      <a:dk1>
        <a:srgbClr val="000000"/>
      </a:dk1>
      <a:lt1>
        <a:srgbClr val="FFFFFF"/>
      </a:lt1>
      <a:dk2>
        <a:srgbClr val="DC291E"/>
      </a:dk2>
      <a:lt2>
        <a:srgbClr val="ACABAB"/>
      </a:lt2>
      <a:accent1>
        <a:srgbClr val="FFC82E"/>
      </a:accent1>
      <a:accent2>
        <a:srgbClr val="F07F13"/>
      </a:accent2>
      <a:accent3>
        <a:srgbClr val="4DA32E"/>
      </a:accent3>
      <a:accent4>
        <a:srgbClr val="ACABAB"/>
      </a:accent4>
      <a:accent5>
        <a:srgbClr val="2C95B5"/>
      </a:accent5>
      <a:accent6>
        <a:srgbClr val="000000"/>
      </a:accent6>
      <a:hlink>
        <a:srgbClr val="0563C1"/>
      </a:hlink>
      <a:folHlink>
        <a:srgbClr val="954F72"/>
      </a:folHlink>
    </a:clrScheme>
    <a:fontScheme name="Kemin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min Presentatie - 2020 - KEMIN" id="{83FE2F8D-3D36-46E4-9DDF-2D7C041C7F70}" vid="{B3F585C9-BAFF-4FCE-A99E-CA690C9D4F61}"/>
    </a:ext>
  </a:extLst>
</a:theme>
</file>

<file path=ppt/theme/theme4.xml><?xml version="1.0" encoding="utf-8"?>
<a:theme xmlns:a="http://schemas.openxmlformats.org/drawingml/2006/main" name="Kemin Intestinal Health - poster template">
  <a:themeElements>
    <a:clrScheme name="Kemin 2020">
      <a:dk1>
        <a:srgbClr val="000000"/>
      </a:dk1>
      <a:lt1>
        <a:srgbClr val="FFFFFF"/>
      </a:lt1>
      <a:dk2>
        <a:srgbClr val="DC291E"/>
      </a:dk2>
      <a:lt2>
        <a:srgbClr val="ACABAB"/>
      </a:lt2>
      <a:accent1>
        <a:srgbClr val="FFC82E"/>
      </a:accent1>
      <a:accent2>
        <a:srgbClr val="F07F13"/>
      </a:accent2>
      <a:accent3>
        <a:srgbClr val="4DA32E"/>
      </a:accent3>
      <a:accent4>
        <a:srgbClr val="ACABAB"/>
      </a:accent4>
      <a:accent5>
        <a:srgbClr val="2C95B5"/>
      </a:accent5>
      <a:accent6>
        <a:srgbClr val="000000"/>
      </a:accent6>
      <a:hlink>
        <a:srgbClr val="0563C1"/>
      </a:hlink>
      <a:folHlink>
        <a:srgbClr val="954F72"/>
      </a:folHlink>
    </a:clrScheme>
    <a:fontScheme name="Kemin 20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min Presentatie - 2020 - KEMIN" id="{83FE2F8D-3D36-46E4-9DDF-2D7C041C7F70}" vid="{B3F585C9-BAFF-4FCE-A99E-CA690C9D4F6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56570539415749AA46481CE275AB68" ma:contentTypeVersion="9" ma:contentTypeDescription="Create a new document." ma:contentTypeScope="" ma:versionID="9ef72b9c4d4ad98c5207ddfac506d619">
  <xsd:schema xmlns:xsd="http://www.w3.org/2001/XMLSchema" xmlns:xs="http://www.w3.org/2001/XMLSchema" xmlns:p="http://schemas.microsoft.com/office/2006/metadata/properties" xmlns:ns2="5dce969c-19d0-40f3-9f8b-ff87db21a223" xmlns:ns3="8a4339a4-816f-441e-87e4-39386bc0aa76" targetNamespace="http://schemas.microsoft.com/office/2006/metadata/properties" ma:root="true" ma:fieldsID="6d9eebfc099a98314f64e1466c182d48" ns2:_="" ns3:_="">
    <xsd:import namespace="5dce969c-19d0-40f3-9f8b-ff87db21a223"/>
    <xsd:import namespace="8a4339a4-816f-441e-87e4-39386bc0aa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ce969c-19d0-40f3-9f8b-ff87db21a2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4339a4-816f-441e-87e4-39386bc0aa7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49BFB6-39A3-40CB-8F83-6B78EDC62C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2E064CD-57CE-4E6E-8E3D-79F18E5C2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ce969c-19d0-40f3-9f8b-ff87db21a223"/>
    <ds:schemaRef ds:uri="8a4339a4-816f-441e-87e4-39386bc0aa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BF148-CF79-448E-87CE-9DDD79EFBF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2713</TotalTime>
  <Words>610</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vt:i4>
      </vt:variant>
    </vt:vector>
  </HeadingPairs>
  <TitlesOfParts>
    <vt:vector size="7" baseType="lpstr">
      <vt:lpstr>Arial</vt:lpstr>
      <vt:lpstr>Calibri</vt:lpstr>
      <vt:lpstr>Kemin poster template</vt:lpstr>
      <vt:lpstr>Kemin Ruminant Essentialities - poster template</vt:lpstr>
      <vt:lpstr>Kemin Enzymes - poster template</vt:lpstr>
      <vt:lpstr>Kemin Intestinal Health - poster template</vt:lpstr>
      <vt:lpstr>Subclinical hypocalcemia: Field experience of cause and control Dubey Deepak Kumar, Pauwelyn Bram and Mateos Javier Kemin Europa NV Toekomstlaan 42, 2200 Herentals (Belgium)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Joke Jacobs</dc:creator>
  <cp:lastModifiedBy>Ester Bolsens</cp:lastModifiedBy>
  <cp:revision>65</cp:revision>
  <cp:lastPrinted>2022-04-29T09:07:12Z</cp:lastPrinted>
  <dcterms:created xsi:type="dcterms:W3CDTF">2022-03-31T08:42:55Z</dcterms:created>
  <dcterms:modified xsi:type="dcterms:W3CDTF">2023-06-06T11:35:34Z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0x010100BC56570539415749AA46481CE275AB68</vt:lpwstr>
  </property>
</Properties>
</file>